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96" r:id="rId11"/>
    <p:sldId id="298" r:id="rId12"/>
    <p:sldId id="269" r:id="rId13"/>
    <p:sldId id="299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95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3" r:id="rId3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190D"/>
    <a:srgbClr val="082E19"/>
    <a:srgbClr val="021F0E"/>
    <a:srgbClr val="5B9BD5"/>
    <a:srgbClr val="0C2B1E"/>
    <a:srgbClr val="172C20"/>
    <a:srgbClr val="E8E1C3"/>
    <a:srgbClr val="EAE3C5"/>
    <a:srgbClr val="CC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87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6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2020-10-06(Tue)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2020-10-06(Tue)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2020-10-06(Tue)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2020-10-06(Tue)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2020-10-06(Tue)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2020-10-06(Tue)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2020-10-06(Tue)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2020-10-06(Tue)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2020-10-06(Tue)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21-mean-field-theory-and-closing-thoughts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8BBB92-BC9C-4755-A613-0AC115E2C77E}"/>
              </a:ext>
            </a:extLst>
          </p:cNvPr>
          <p:cNvSpPr txBox="1"/>
          <p:nvPr/>
        </p:nvSpPr>
        <p:spPr>
          <a:xfrm>
            <a:off x="2078892" y="10450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21. Mean Field Theory and Closing Thoughts</a:t>
            </a:r>
            <a:endParaRPr lang="ko-KR" altLang="en-US" dirty="0"/>
          </a:p>
        </p:txBody>
      </p:sp>
      <p:pic>
        <p:nvPicPr>
          <p:cNvPr id="29" name="그림 개체 틀 28">
            <a:extLst>
              <a:ext uri="{FF2B5EF4-FFF2-40B4-BE49-F238E27FC236}">
                <a16:creationId xmlns:a16="http://schemas.microsoft.com/office/drawing/2014/main" id="{237DBEFF-D9E6-40B8-B7D5-A9A0BF4BBA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9CAB9DB-8854-457D-8107-4C13A8E66B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02974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D45A4AD-9A40-43F4-97A5-6FDF3285DA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5D8859B6-CD19-46AA-86F4-6F13C1DBD1DB}"/>
              </a:ext>
            </a:extLst>
          </p:cNvPr>
          <p:cNvSpPr/>
          <p:nvPr/>
        </p:nvSpPr>
        <p:spPr>
          <a:xfrm rot="20872812">
            <a:off x="3647490" y="5167852"/>
            <a:ext cx="3559265" cy="829429"/>
          </a:xfrm>
          <a:prstGeom prst="rect">
            <a:avLst/>
          </a:prstGeom>
          <a:solidFill>
            <a:srgbClr val="0219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492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7CA97D4-1A0D-4C36-940C-5A89D92F77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388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D45A4AD-9A40-43F4-97A5-6FDF3285DA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463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6C0458E-8C78-4AE1-99D1-BB2B9AE0E6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4D9B78-D4F5-4430-A92C-D8556DA58497}"/>
              </a:ext>
            </a:extLst>
          </p:cNvPr>
          <p:cNvSpPr txBox="1"/>
          <p:nvPr/>
        </p:nvSpPr>
        <p:spPr>
          <a:xfrm>
            <a:off x="4014281" y="880175"/>
            <a:ext cx="186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F max.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848898-A86C-485C-B71C-B7100324CCF7}"/>
              </a:ext>
            </a:extLst>
          </p:cNvPr>
          <p:cNvSpPr txBox="1"/>
          <p:nvPr/>
        </p:nvSpPr>
        <p:spPr>
          <a:xfrm>
            <a:off x="7136859" y="880175"/>
            <a:ext cx="1869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4000" dirty="0">
                <a:solidFill>
                  <a:schemeClr val="accent4">
                    <a:lumMod val="20000"/>
                    <a:lumOff val="8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F min.</a:t>
            </a:r>
          </a:p>
        </p:txBody>
      </p:sp>
    </p:spTree>
    <p:extLst>
      <p:ext uri="{BB962C8B-B14F-4D97-AF65-F5344CB8AC3E}">
        <p14:creationId xmlns:p14="http://schemas.microsoft.com/office/powerpoint/2010/main" val="3426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C444520-B55C-4651-B220-0CCF002EB2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42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4D71005-33AB-4030-B85D-ED6768C50E4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67641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F76CBF4-2857-4770-926B-34816D4DF7F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31078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58E4598-70B7-47AD-B55E-38F69D7E57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25745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C4AAEF8-5493-491D-A50F-1BB51EC2AC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3006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51737C8-2E0D-428E-9853-80D83A14E0D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654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ED324EF-3029-4D85-BCA8-CF9031B7E4D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6271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2BBD2B9-E273-4229-A02B-192C84EE0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8158" y="465181"/>
            <a:ext cx="7877175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18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85238AA-982E-46EF-9BE4-04E37FBF33A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2041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1905B6A-6F3A-44C9-BF01-E5615A7B431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2582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8AC06EE-06E2-4AA0-A5DE-0C80AB20ED6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37547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F374122-ED59-4BF3-8987-13A72BF3D8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3213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620EF43-9595-471D-92CC-18CC6ACA8D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77905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99C13B2-4532-44EF-BC37-351F3532BC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5631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02A6519-BC6E-4AC8-AD9D-D7B40DC47A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4833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E96920E-5C23-4928-979C-4C44F4FDB5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190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4A21AAC-71AF-4929-AB0E-AE4124CA035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2873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8628B20-B8A3-4D50-B403-D7690B23DF2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7153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A320DCEF-1CFC-4118-A1A2-C0A4E799697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53636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BCAB859-D6E5-40D4-BFE1-98C3B67215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7675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798DF5F-BC7E-4B20-A276-E02A94AF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317" y="1836908"/>
            <a:ext cx="767715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5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10FE999-FBBE-4221-992A-E5A5AD21E6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4865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E52CE11-2A40-472E-9076-58B00777A6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663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6C64DB0-665E-4535-BB25-BF80532CC3C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482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C414F20-62BB-4D66-88E9-CBD1DD5AFB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25070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30B4C1B-9E59-40D1-B072-86E7212C948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339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3A0F1AF-F71D-4774-9FFD-BC717F35C4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5206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3583</TotalTime>
  <Words>14</Words>
  <Application>Microsoft Office PowerPoint</Application>
  <PresentationFormat>와이드스크린</PresentationFormat>
  <Paragraphs>3</Paragraphs>
  <Slides>33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33</vt:i4>
      </vt:variant>
    </vt:vector>
  </HeadingPairs>
  <TitlesOfParts>
    <vt:vector size="39" baseType="lpstr">
      <vt:lpstr>Arial Unicode MS</vt:lpstr>
      <vt:lpstr>맑은 고딕</vt:lpstr>
      <vt:lpstr>휴먼매직체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124</cp:revision>
  <dcterms:created xsi:type="dcterms:W3CDTF">2020-08-22T10:57:40Z</dcterms:created>
  <dcterms:modified xsi:type="dcterms:W3CDTF">2020-10-06T01:17:33Z</dcterms:modified>
</cp:coreProperties>
</file>