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301" r:id="rId19"/>
    <p:sldId id="302" r:id="rId20"/>
    <p:sldId id="276" r:id="rId21"/>
    <p:sldId id="298" r:id="rId22"/>
    <p:sldId id="278" r:id="rId23"/>
    <p:sldId id="279" r:id="rId24"/>
    <p:sldId id="281" r:id="rId25"/>
    <p:sldId id="280" r:id="rId26"/>
    <p:sldId id="282" r:id="rId27"/>
    <p:sldId id="283" r:id="rId28"/>
    <p:sldId id="297" r:id="rId29"/>
    <p:sldId id="286" r:id="rId30"/>
    <p:sldId id="285" r:id="rId31"/>
    <p:sldId id="303" r:id="rId32"/>
    <p:sldId id="287" r:id="rId33"/>
    <p:sldId id="288" r:id="rId34"/>
    <p:sldId id="289" r:id="rId35"/>
    <p:sldId id="304" r:id="rId36"/>
    <p:sldId id="305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306" r:id="rId45"/>
    <p:sldId id="299" r:id="rId4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0D"/>
    <a:srgbClr val="082E19"/>
    <a:srgbClr val="021F0E"/>
    <a:srgbClr val="5B9BD5"/>
    <a:srgbClr val="0C2B1E"/>
    <a:srgbClr val="172C20"/>
    <a:srgbClr val="E8E1C3"/>
    <a:srgbClr val="EAE3C5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2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" y="15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2020-10-05(Mon)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2020-10-05(Mon)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2020-10-05(Mon)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2020-10-05(Mon)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2020-10-05(Mon)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2020-10-05(Mon)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2020-10-05(Mon)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2020-10-05(Mon)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2020-10-05(Mon)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20-collective-magnetism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136A09-CE7E-4FF0-99F2-E605B992D641}"/>
              </a:ext>
            </a:extLst>
          </p:cNvPr>
          <p:cNvSpPr txBox="1"/>
          <p:nvPr/>
        </p:nvSpPr>
        <p:spPr>
          <a:xfrm>
            <a:off x="2180492" y="732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20. Collective Magnetism</a:t>
            </a:r>
            <a:endParaRPr lang="ko-KR" altLang="en-US" dirty="0"/>
          </a:p>
        </p:txBody>
      </p:sp>
      <p:pic>
        <p:nvPicPr>
          <p:cNvPr id="23" name="그림 개체 틀 22">
            <a:extLst>
              <a:ext uri="{FF2B5EF4-FFF2-40B4-BE49-F238E27FC236}">
                <a16:creationId xmlns:a16="http://schemas.microsoft.com/office/drawing/2014/main" id="{B5FA9270-6C92-4A10-910B-15823019BA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D31B63F-0265-437D-A5BF-4911340F6C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800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210233A-CBD5-4941-9004-E6DFE39C38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E88E04-BAC5-414F-AFB0-5B5B5D893933}"/>
              </a:ext>
            </a:extLst>
          </p:cNvPr>
          <p:cNvSpPr txBox="1"/>
          <p:nvPr/>
        </p:nvSpPr>
        <p:spPr>
          <a:xfrm>
            <a:off x="2571635" y="5439216"/>
            <a:ext cx="8079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ko-KR" alt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유명한 예</a:t>
            </a: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) </a:t>
            </a:r>
          </a:p>
          <a:p>
            <a:pPr algn="r">
              <a:lnSpc>
                <a:spcPct val="80000"/>
              </a:lnSpc>
            </a:pP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Fe</a:t>
            </a:r>
            <a:r>
              <a:rPr lang="en-US" altLang="ko-KR" sz="4000" baseline="-2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3</a:t>
            </a: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O</a:t>
            </a:r>
            <a:r>
              <a:rPr lang="en-US" altLang="ko-KR" sz="4000" baseline="-2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4</a:t>
            </a: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, Ba-ferrite (fridge magnet)</a:t>
            </a:r>
          </a:p>
        </p:txBody>
      </p:sp>
    </p:spTree>
    <p:extLst>
      <p:ext uri="{BB962C8B-B14F-4D97-AF65-F5344CB8AC3E}">
        <p14:creationId xmlns:p14="http://schemas.microsoft.com/office/powerpoint/2010/main" val="85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F613202-1E4F-4439-B0A6-6938F23BF0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537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2AD3316-D145-4B59-8D28-0A4BB14E3B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992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2136546-5DAD-4656-8E45-FD8C694D2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545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C519B50-A6B5-4BCE-94FB-0D51342707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6661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8B5BAEB3-50D7-43E4-BEA2-B428C48E49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171CD6F-13B6-4740-85FE-9FAC7712B473}"/>
              </a:ext>
            </a:extLst>
          </p:cNvPr>
          <p:cNvSpPr/>
          <p:nvPr/>
        </p:nvSpPr>
        <p:spPr>
          <a:xfrm>
            <a:off x="2754775" y="4734046"/>
            <a:ext cx="7662440" cy="1840374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169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1F39D96-C5F5-4689-A728-A61473B66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28E3AFCF-7030-4C33-99ED-277E2C2DC374}"/>
              </a:ext>
            </a:extLst>
          </p:cNvPr>
          <p:cNvSpPr/>
          <p:nvPr/>
        </p:nvSpPr>
        <p:spPr>
          <a:xfrm>
            <a:off x="2754775" y="4734046"/>
            <a:ext cx="7662440" cy="1840374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12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8B5BAEB3-50D7-43E4-BEA2-B428C48E49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544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1F39D96-C5F5-4689-A728-A61473B66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059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2B641C8-1708-4EE0-80D4-642A178EE87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455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D690F97-0234-425A-82FA-5670552571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5058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3B5B198-C0EC-4481-841B-D73780403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285875"/>
            <a:ext cx="76581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6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A3B88DC-58F0-44FC-BCF4-DDA9BC65F3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7597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B4105D8-C036-4F83-9375-4480817929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7314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469DFC9-D268-4AD6-B242-E4169F3A26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1030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B728533-82C4-4718-8FE0-9127573793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3889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192688C-01BF-471D-A5B2-3C854C8D81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7845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816F44F-12CE-462F-B36C-084326EE82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985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8D2C2C78-8792-43F3-995C-9FD3A5C01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8" y="877045"/>
            <a:ext cx="6850554" cy="57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35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7F605D8-0131-4CE0-BDE2-2823ACFEF6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664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D079525-E81D-479F-9BB1-8505844B9B6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8067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BEFF96F-6E28-453F-9BAF-AF642BA6E6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 b="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9957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8B5BAEB3-50D7-43E4-BEA2-B428C48E49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913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5A4AE8A-2678-490D-A486-A490A9999E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9547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221FD9D-850E-4249-A1AD-2303F69879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3157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48A9C5A-D8B2-4964-B19E-2E693F2F11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E27B9AE-1C09-4C83-A7F3-9A0BA3324F74}"/>
              </a:ext>
            </a:extLst>
          </p:cNvPr>
          <p:cNvSpPr/>
          <p:nvPr/>
        </p:nvSpPr>
        <p:spPr>
          <a:xfrm>
            <a:off x="2571635" y="3582444"/>
            <a:ext cx="7048730" cy="2580361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733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1F39D96-C5F5-4689-A728-A61473B66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62517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48A9C5A-D8B2-4964-B19E-2E693F2F11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0E27B9AE-1C09-4C83-A7F3-9A0BA3324F74}"/>
              </a:ext>
            </a:extLst>
          </p:cNvPr>
          <p:cNvSpPr/>
          <p:nvPr/>
        </p:nvSpPr>
        <p:spPr>
          <a:xfrm>
            <a:off x="2730299" y="989556"/>
            <a:ext cx="7048730" cy="2580361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324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7A12DC1-DEB4-4355-A528-7DBBC71E2C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16189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A877D06-A21A-48F0-A82D-4E87822016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1936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8542F06-70ED-4FD5-B5F3-46A01EC00C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711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5F0D55C-ED78-4EB0-BA2D-25A4047BD4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0256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01952D7-D218-4D1A-9EFC-A3F5B696DD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6469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1826C67-F2DF-4FC2-A4E7-412D096CF5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1143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65DF32A-8D9B-46F6-94F1-22D04023BA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87547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5FD0D26-A920-402B-8209-6A8A514D95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" b="1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4181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BEFF96F-6E28-453F-9BAF-AF642BA6E6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 b="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4435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0D9116F8-DD19-4A43-9509-3C5F1948EB39}"/>
              </a:ext>
            </a:extLst>
          </p:cNvPr>
          <p:cNvGrpSpPr>
            <a:grpSpLocks noChangeAspect="1"/>
          </p:cNvGrpSpPr>
          <p:nvPr/>
        </p:nvGrpSpPr>
        <p:grpSpPr>
          <a:xfrm>
            <a:off x="3352799" y="-75600"/>
            <a:ext cx="7102280" cy="6933600"/>
            <a:chOff x="2886075" y="-571500"/>
            <a:chExt cx="7620000" cy="7439025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DDA0BFF2-2444-4D8E-9592-56299C6AF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5125" y="-571500"/>
              <a:ext cx="7600950" cy="4514850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6B8F15F-0562-488A-BA45-5B61DE123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602"/>
            <a:stretch/>
          </p:blipFill>
          <p:spPr>
            <a:xfrm>
              <a:off x="2886075" y="3629025"/>
              <a:ext cx="7620000" cy="3238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64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42D9ED9-79BC-40B7-ABF0-6C39E68F07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428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F518667-A7C6-454F-BC72-6B6FD861D1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968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E497787-D1C9-439A-A358-7A1DB4A755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4539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F410E3B-864A-4FDE-9299-4E6AC42710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23600-30EC-4905-BD11-3BC824038273}"/>
              </a:ext>
            </a:extLst>
          </p:cNvPr>
          <p:cNvSpPr txBox="1"/>
          <p:nvPr/>
        </p:nvSpPr>
        <p:spPr>
          <a:xfrm>
            <a:off x="8194876" y="1220598"/>
            <a:ext cx="2306465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ko-KR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유명한 예</a:t>
            </a:r>
            <a:r>
              <a:rPr lang="en-US" altLang="ko-KR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) </a:t>
            </a:r>
            <a:r>
              <a:rPr lang="en-US" altLang="ko-KR" sz="44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NiO</a:t>
            </a:r>
            <a:endParaRPr lang="en-US" altLang="ko-KR" sz="4400" dirty="0">
              <a:solidFill>
                <a:schemeClr val="accent4">
                  <a:lumMod val="20000"/>
                  <a:lumOff val="80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15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5D91AF1-C724-418F-8018-E89DE299C1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773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3262</TotalTime>
  <Words>18</Words>
  <Application>Microsoft Office PowerPoint</Application>
  <PresentationFormat>와이드스크린</PresentationFormat>
  <Paragraphs>4</Paragraphs>
  <Slides>45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51" baseType="lpstr">
      <vt:lpstr>Arial Unicode MS</vt:lpstr>
      <vt:lpstr>맑은 고딕</vt:lpstr>
      <vt:lpstr>휴먼매직체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126</cp:revision>
  <dcterms:created xsi:type="dcterms:W3CDTF">2020-08-22T10:57:40Z</dcterms:created>
  <dcterms:modified xsi:type="dcterms:W3CDTF">2020-10-05T10:25:46Z</dcterms:modified>
</cp:coreProperties>
</file>