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9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7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082E19"/>
    <a:srgbClr val="021F0E"/>
    <a:srgbClr val="5B9BD5"/>
    <a:srgbClr val="0C2B1E"/>
    <a:srgbClr val="172C20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2020-09-29(Tue)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8-semiconductor-devices-and-introduction-magnetism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cle_in_a_bo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6C6B4-4F6E-4854-B2A3-E082ECF1A530}"/>
              </a:ext>
            </a:extLst>
          </p:cNvPr>
          <p:cNvSpPr txBox="1"/>
          <p:nvPr/>
        </p:nvSpPr>
        <p:spPr>
          <a:xfrm>
            <a:off x="2165503" y="68651"/>
            <a:ext cx="9800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18. Semiconductor Devices and Introduction to Magnetism</a:t>
            </a:r>
            <a:endParaRPr lang="ko-KR" altLang="en-US" dirty="0"/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EB53FD99-C1BD-4491-BDC4-7DC1744599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426A03F-4FA5-46F3-AAD3-05A87FB824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08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0AA0029-E7BC-4FC3-A68E-910546877D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88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693F8DA-65AB-47AC-9579-F747712D54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F15B191-9D1C-482A-87AE-0191F1AFCB8A}"/>
              </a:ext>
            </a:extLst>
          </p:cNvPr>
          <p:cNvSpPr/>
          <p:nvPr/>
        </p:nvSpPr>
        <p:spPr>
          <a:xfrm>
            <a:off x="2665046" y="945662"/>
            <a:ext cx="8002954" cy="2836984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72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C70F871-D206-4B82-A5FC-ABC8A9DF49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36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A8F1C0A-5889-487C-9603-E5D92262E4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695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4ED1B11-6C78-46AC-8E42-478351ACE4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91B64EB-2AAC-4F50-A894-23E59F552281}"/>
              </a:ext>
            </a:extLst>
          </p:cNvPr>
          <p:cNvSpPr/>
          <p:nvPr/>
        </p:nvSpPr>
        <p:spPr>
          <a:xfrm>
            <a:off x="3016738" y="1148862"/>
            <a:ext cx="6979139" cy="2493107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80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F9D5E87-80D0-4368-A749-57DA34FBF7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046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66ABE02-B534-41E4-A1EE-C7EDC2844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54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D5E0241-CF7A-4606-9EEA-D807F669E6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59E506D-7F70-4332-9014-F0C656C3D084}"/>
              </a:ext>
            </a:extLst>
          </p:cNvPr>
          <p:cNvSpPr/>
          <p:nvPr/>
        </p:nvSpPr>
        <p:spPr>
          <a:xfrm>
            <a:off x="3016738" y="1000370"/>
            <a:ext cx="6979139" cy="867508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36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8F33B73-D70F-427E-86B0-08AA880474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0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D525971-F7D2-4510-8C70-9FE31253FA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441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3D551AD-AC46-4890-A738-960236D49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369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F9EDDD4-187B-4767-94BE-36E72C5FD2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88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FF57436-636F-475F-A285-7B16C900B5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64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95447F0-AED3-42FE-B86A-3A0E292908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092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CA14425-F6AF-483F-B9B2-68CECAD195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882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2EAA397A-A283-4ABF-B58D-B772EE09FF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876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FEF8357-7C0C-40A4-844B-F737344CF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263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1B032C8-316F-49FA-9752-0536B2F3C0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06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E8CCB02-6EAD-42AB-9C24-D27A0A6F5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9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8A65B2A-B547-4904-BC7B-47C36AE64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60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2203F5F-F40E-4D9C-BC9B-3ECF23BADF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45364-C6D8-46C8-B7BC-A5968F860E88}"/>
              </a:ext>
            </a:extLst>
          </p:cNvPr>
          <p:cNvSpPr txBox="1"/>
          <p:nvPr/>
        </p:nvSpPr>
        <p:spPr>
          <a:xfrm>
            <a:off x="2485292" y="888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https://en.wikipedia.org/wiki/Particle_in_a_box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614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978FDB1-0624-48EA-923C-793310DE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70" y="1783862"/>
            <a:ext cx="762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1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6197772-BC87-4B2C-939B-318F37E6C4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8135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96819C7-BE20-415E-9187-CF93B5E7CC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6116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D38EEA1-2773-4689-B759-33153A43CB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E848BD9-5D0C-4052-9E6F-BF8B9EE55687}"/>
              </a:ext>
            </a:extLst>
          </p:cNvPr>
          <p:cNvSpPr/>
          <p:nvPr/>
        </p:nvSpPr>
        <p:spPr>
          <a:xfrm>
            <a:off x="3425252" y="1206708"/>
            <a:ext cx="5793699" cy="1701384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91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1C47C2B-EB23-41F7-8561-71A10C30DE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648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6081CA4-8FA8-43F3-9A5C-05B2CCB7B1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936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9DB06D1-1307-488D-AC11-1BDAB221C1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362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52CA47F-60C4-40A9-8F71-7FBD77AC05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631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7697738-A11A-4B00-A580-8ADAEF5DA7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50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F53E5AF-D62B-44F0-8304-B5DD7080F6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62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6A2851A-1817-4752-BFDA-A57AED91B2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90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D3DF0D6-9A9C-467F-BB0C-A5A987EF7C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06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0C4D47B-D49D-40E2-9602-0DF6847262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82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62854A8-63B7-4E32-9A3B-27C5AD4F61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10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CAAD4E0-EA0E-4DEB-B02C-E1F49099CC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13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27D6BCA-930A-475F-9582-85CFE08843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454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3363</TotalTime>
  <Words>25</Words>
  <Application>Microsoft Office PowerPoint</Application>
  <PresentationFormat>와이드스크린</PresentationFormat>
  <Paragraphs>2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Arial Unicode MS</vt:lpstr>
      <vt:lpstr>맑은 고딕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118</cp:revision>
  <dcterms:created xsi:type="dcterms:W3CDTF">2020-08-22T10:57:40Z</dcterms:created>
  <dcterms:modified xsi:type="dcterms:W3CDTF">2020-09-28T23:52:22Z</dcterms:modified>
</cp:coreProperties>
</file>