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77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082E19"/>
    <a:srgbClr val="021F0E"/>
    <a:srgbClr val="5B9BD5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2020-11-10(Tue)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7-dynamics-electrons-bands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F5C0F-33F7-4872-A9ED-4E85792E9D2A}"/>
              </a:ext>
            </a:extLst>
          </p:cNvPr>
          <p:cNvSpPr txBox="1"/>
          <p:nvPr/>
        </p:nvSpPr>
        <p:spPr>
          <a:xfrm>
            <a:off x="2164862" y="151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17. Dynamics of Electrons in Bands</a:t>
            </a:r>
            <a:endParaRPr lang="ko-KR" altLang="en-US" dirty="0"/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1CF91777-371C-4F56-B0BE-FF774485CE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89FD0E4-A648-4331-9B94-DB5BB820D0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026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377E703-C033-49E3-98B8-2866573A9F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08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5CF04BE-43F4-442C-9C6F-62D2D8B831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17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996E21D-3585-46A0-8E0F-FFEEB5B143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3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BED3595-0985-4273-9697-23E9036C50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071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F5FA57-53C9-4882-BE81-1A0D8ACA44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65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2253009-F418-44EF-BF9E-773C0CE6B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788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A0CFD08-BE49-4566-8096-A148C7558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867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589A12E-C40D-4095-9B95-903F9579C2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88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2D93C86-590D-48F5-8785-D715BAB6D0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793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3F86599-49A2-4A61-ACB4-7CEA5B249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25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72AECB3-9841-462E-AC98-8171973BB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26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0B49997-4CC7-441B-BA24-34716D848A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852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0C6EA65-A755-46F9-9536-44459B8471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73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0BC38F0-EF65-40A9-9C01-12BC0892F1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857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98C9229-F5F9-4DF7-A5E5-CB0527333E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25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AD2E585-CB22-4856-9293-9EFFA5FF03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2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94D27B4-3A24-46E1-9CE2-A49EEC4536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77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A3EFF2E-F65E-4D4B-BF4F-88E82CEA2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3637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3030C03-9BA2-4A1B-B53B-EB67357D8A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36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0D6EA31-3BDE-4477-A5AD-91D45F3D6A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514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CF6134-250D-4746-A04D-738FB23EA6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820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0A80117-732A-4A65-AEC5-89D23CB5F8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635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F3A5C00-A082-411C-8782-5FBB090214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651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A1F9DB8-16FF-436A-9A3B-7E8863A4EF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792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E1813D0-EA17-4E9A-AD45-343FE61184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54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E2A6BC-B6EA-4200-816F-0BBF47A021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463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110AF52-C3E8-4F0E-873C-FD9C2E9CD5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79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AAAA87B-DAA8-479F-8985-5F47DFF49F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33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8189514-3CE9-410A-8E30-F7B2D44E43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98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5F13ED9-0E9F-4771-B4FC-183B1F1DC7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0273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614B302-BADF-4523-BD81-4D953A5B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71" y="0"/>
            <a:ext cx="618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903FE68-0FBF-45D2-B2C6-353EFC505F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843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6CCBBF5-FBE1-4E27-8347-7985DB9F86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23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A0CD141-9903-4206-86F7-95CF7D0920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685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27DE7C2-9CD6-4EE2-AC07-65404972CA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672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EC388E9-DB5E-4413-8A3B-AE023EF3D2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19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B29F519-FB95-405C-BFE2-F0F8073B39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55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3395</TotalTime>
  <Words>7</Words>
  <Application>Microsoft Office PowerPoint</Application>
  <PresentationFormat>와이드스크린</PresentationFormat>
  <Paragraphs>1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Arial Unicode MS</vt:lpstr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119</cp:revision>
  <dcterms:created xsi:type="dcterms:W3CDTF">2020-08-22T10:57:40Z</dcterms:created>
  <dcterms:modified xsi:type="dcterms:W3CDTF">2020-11-10T05:41:35Z</dcterms:modified>
</cp:coreProperties>
</file>