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0" r:id="rId3"/>
    <p:sldId id="303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9" r:id="rId39"/>
    <p:sldId id="295" r:id="rId40"/>
    <p:sldId id="296" r:id="rId41"/>
    <p:sldId id="297" r:id="rId42"/>
    <p:sldId id="298" r:id="rId43"/>
    <p:sldId id="300" r:id="rId44"/>
    <p:sldId id="302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082E19"/>
    <a:srgbClr val="021F0E"/>
    <a:srgbClr val="5B9BD5"/>
    <a:srgbClr val="0C2B1E"/>
    <a:srgbClr val="172C20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2020-09-26(Sat)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16-band-structure-and-optical-properties-solid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4534AFD-DDB3-4E46-8EAB-7C1189CFFA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6E26A-C210-46C4-B722-11DEB8ECD261}"/>
              </a:ext>
            </a:extLst>
          </p:cNvPr>
          <p:cNvSpPr txBox="1"/>
          <p:nvPr/>
        </p:nvSpPr>
        <p:spPr>
          <a:xfrm>
            <a:off x="2203939" y="810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3"/>
              </a:rPr>
              <a:t>16. Band Structure and Optical Properties of Solids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70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F3377B0F-144A-4C50-9AB6-2624E00792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285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4237EC96-76C5-4EA4-B683-DC61EB1A20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11410624-C2FB-4497-8C1C-1E490E2D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732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C936398A-37E5-4B0A-8D26-9F4A43B210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85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0C5D6925-1033-458F-AE04-5887EFF090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247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4D512523-2DE5-481F-AD76-5B92BAF63A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20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12B51605-FCC2-466D-BBF7-D3E0DD27CD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151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36BBB1B4-DA5B-461B-B774-111F8EC90A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989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FB21E1EC-307F-428C-ABDD-D5D54334A0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658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58F40DF0-9E1C-4CF2-AB8F-9EA9EE0BBC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370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FD657F30-C801-4022-AC63-7391CF36AA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6A3F9663-2DFC-4F35-A461-14BF36A1EF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077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03B5E165-66EE-47FE-A9BE-C9F55356D5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50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98158E0-F028-42AD-A4DB-02662B4511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53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7408E55-1584-415C-A51E-FABE44EE64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4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676257A-9BC8-4E7E-A5CB-FA4D4FAF47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59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8E074C1-FC56-411B-8E5B-06AC8C515A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08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D26E451-31D4-4278-A6E7-4C2193C208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66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2FAB562-B26D-4298-9A9B-B3B88595E8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1582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BEC2DF6-3006-444D-9C04-AE489BA078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4617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18BE633-3E3B-4DEC-905A-A6F2449875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697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DD13B51-2A6F-4E2C-BDCF-16BC10A4D3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019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61719C8-4059-430B-B461-BFE809A453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92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78A3CF4-A1AD-4D5E-8C97-BEC0CF0F89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4246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647863B-D0A1-4CCA-BC5E-DF7E0E02AD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8439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A91BF05-0931-4EB3-A03A-5BFBA51094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8658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FAAAC44-3172-417A-96D1-8465D46267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512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C062C25-4C82-49E7-8B81-86011B97C9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8931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5C10BD1-5CF7-42CE-9DF4-6FC3A677B1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2501900" y="879475"/>
            <a:ext cx="8161338" cy="5778500"/>
          </a:xfrm>
        </p:spPr>
      </p:pic>
    </p:spTree>
    <p:extLst>
      <p:ext uri="{BB962C8B-B14F-4D97-AF65-F5344CB8AC3E}">
        <p14:creationId xmlns:p14="http://schemas.microsoft.com/office/powerpoint/2010/main" val="3625105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500B2BC-DF21-460A-BAB3-5DF3A78945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273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29B4FA2-AE4F-4652-9F15-CD151DD0B4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478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DF9BF74-0763-4FD8-A851-037516C9D6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865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FFADC9FB-1EA2-45EF-A81C-4B58E6297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0164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17C2CFE-41C5-4930-9740-49A32A3373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6149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EF4C1B2F-2FE2-49CC-BE75-3C2C1EE9E6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2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96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9A79CAC-CF67-48BF-9001-1A9C801B3F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0381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47288C5-D981-41BA-9F4C-1CB6594BD9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86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5D87439-F5C2-4DD7-8BDC-4A63AE57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22" y="0"/>
            <a:ext cx="6944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1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9F2E5102-4988-48C0-9AF0-EDCF85A67D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4255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53E71982-14BF-48A5-AE13-E830FD2E8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607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ABFDA63F-409D-4FC2-BD5E-1B68982CB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 b="2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487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1F212BE7-49FC-459E-BC52-7631E5FF84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651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E7454B99-81BA-4817-9DE9-C3A698D7FD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2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042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3550</TotalTime>
  <Words>9</Words>
  <Application>Microsoft Office PowerPoint</Application>
  <PresentationFormat>와이드스크린</PresentationFormat>
  <Paragraphs>1</Paragraphs>
  <Slides>44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9" baseType="lpstr">
      <vt:lpstr>Arial Unicode MS</vt:lpstr>
      <vt:lpstr>맑은 고딕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121</cp:revision>
  <dcterms:created xsi:type="dcterms:W3CDTF">2020-08-22T10:57:40Z</dcterms:created>
  <dcterms:modified xsi:type="dcterms:W3CDTF">2020-09-26T14:33:33Z</dcterms:modified>
</cp:coreProperties>
</file>