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45" r:id="rId10"/>
    <p:sldId id="310" r:id="rId11"/>
    <p:sldId id="311" r:id="rId12"/>
    <p:sldId id="309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335" r:id="rId37"/>
    <p:sldId id="336" r:id="rId38"/>
    <p:sldId id="337" r:id="rId39"/>
    <p:sldId id="338" r:id="rId40"/>
    <p:sldId id="340" r:id="rId41"/>
    <p:sldId id="339" r:id="rId42"/>
    <p:sldId id="341" r:id="rId43"/>
    <p:sldId id="342" r:id="rId44"/>
    <p:sldId id="343" r:id="rId45"/>
    <p:sldId id="344" r:id="rId4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190D"/>
    <a:srgbClr val="E9E2C6"/>
    <a:srgbClr val="082E19"/>
    <a:srgbClr val="021F0E"/>
    <a:srgbClr val="5B9BD5"/>
    <a:srgbClr val="0C2B1E"/>
    <a:srgbClr val="172C20"/>
    <a:srgbClr val="E8E1C3"/>
    <a:srgbClr val="EAE3C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3" autoAdjust="0"/>
    <p:restoredTop sz="94660"/>
  </p:normalViewPr>
  <p:slideViewPr>
    <p:cSldViewPr snapToGrid="0">
      <p:cViewPr varScale="1">
        <p:scale>
          <a:sx n="45" d="100"/>
          <a:sy n="45" d="100"/>
        </p:scale>
        <p:origin x="53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podcasts.ox.ac.uk/series/oxford-solid-state-basics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hyperlink" Target="http://podcasts.ox.ac.uk/series/oxford-solid-state-basics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podcasts.ox.ac.uk/series/oxford-solid-state-basics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2020-10-21(Wed)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8749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2020-10-21(Wed)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13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2020-10-21(Wed)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8549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2020-10-21(Wed)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468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2020-10-21(Wed)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276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2020-10-21(Wed)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06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2020-10-21(Wed)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348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2020-10-21(Wed)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042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2020-10-21(Wed)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403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4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" y="6372696"/>
            <a:ext cx="2304000" cy="469800"/>
          </a:xfrm>
          <a:prstGeom prst="rect">
            <a:avLst/>
          </a:prstGeom>
        </p:spPr>
      </p:pic>
      <p:pic>
        <p:nvPicPr>
          <p:cNvPr id="4" name="Picture 2" descr="http://podcasts.ox.ac.uk/sites/default/files/styles/large/public/images/album-covers/oxford-solid-state-basics.jpg?itok=T6gXFWpN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" y="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30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" y="6372696"/>
            <a:ext cx="2304000" cy="4698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5" y="880175"/>
            <a:ext cx="8159999" cy="5777778"/>
          </a:xfrm>
          <a:prstGeom prst="rect">
            <a:avLst/>
          </a:prstGeom>
        </p:spPr>
      </p:pic>
      <p:pic>
        <p:nvPicPr>
          <p:cNvPr id="7" name="Picture 2" descr="http://podcasts.ox.ac.uk/sites/default/files/styles/large/public/images/album-covers/oxford-solid-state-basics.jpg?itok=T6gXFWpN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" y="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4D16563-5BCE-4F91-A70B-81BB7CB4B5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71635" y="880175"/>
            <a:ext cx="8161200" cy="5778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953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4D16563-5BCE-4F91-A70B-81BB7CB4B5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71635" y="880175"/>
            <a:ext cx="8161200" cy="5778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" y="6372696"/>
            <a:ext cx="2304000" cy="469800"/>
          </a:xfrm>
          <a:prstGeom prst="rect">
            <a:avLst/>
          </a:prstGeom>
        </p:spPr>
      </p:pic>
      <p:pic>
        <p:nvPicPr>
          <p:cNvPr id="7" name="Picture 2" descr="http://podcasts.ox.ac.uk/sites/default/files/styles/large/public/images/album-covers/oxford-solid-state-basics.jpg?itok=T6gXFWpN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" y="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21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4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odcasts.ox.ac.uk/13-scattering-experiments-iii" TargetMode="Externa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301E5B-7717-4B02-B78A-3D205ED5D8F1}"/>
              </a:ext>
            </a:extLst>
          </p:cNvPr>
          <p:cNvSpPr txBox="1"/>
          <p:nvPr/>
        </p:nvSpPr>
        <p:spPr>
          <a:xfrm>
            <a:off x="2489365" y="199825"/>
            <a:ext cx="6095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i="0" u="none" strike="noStrike" dirty="0">
                <a:solidFill>
                  <a:srgbClr val="002D62"/>
                </a:solidFill>
                <a:effectLst/>
                <a:latin typeface="Verdana" panose="020B0604030504040204" pitchFamily="34" charset="0"/>
                <a:hlinkClick r:id="rId2"/>
              </a:rPr>
              <a:t>13. Scattering Experiments III</a:t>
            </a:r>
            <a:endParaRPr lang="ko-KR" altLang="en-US" dirty="0"/>
          </a:p>
        </p:txBody>
      </p:sp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E72CAF37-EB16-46EB-A598-94FBB827CB6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7046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B71A4939-B1F1-4403-9652-0B92AC0CCDC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94506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35DB17B7-3E06-4046-B16F-CA23498FE81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5238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E04E3D81-DC27-4681-9FC2-8063382746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" b="24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1543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44BF75E3-D420-4A3E-8A29-5FBFB82214E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94545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E40C603B-DC89-4284-96D0-C30D8A8E86C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51722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63394EB2-B45A-4648-A095-A38CBFEA09D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54092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07C9A266-22C4-459D-8DFC-B457DB624D9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6" y="716236"/>
            <a:ext cx="7854315" cy="5872639"/>
          </a:xfrm>
        </p:spPr>
      </p:pic>
    </p:spTree>
    <p:extLst>
      <p:ext uri="{BB962C8B-B14F-4D97-AF65-F5344CB8AC3E}">
        <p14:creationId xmlns:p14="http://schemas.microsoft.com/office/powerpoint/2010/main" val="716448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48C603AD-D6D0-4841-BC5C-CDAA6CFEE37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" b="26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12146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12FC6784-1603-4F3B-BCD4-5A1866C525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6" b="26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25323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8B8C763C-37C5-4ABF-9136-E886F48312E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8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E9375990-BE7F-4345-8D3E-680D4BD4A1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84389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C09E66FE-1DFA-4DF5-95B7-A9B72FE4860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6" y="718212"/>
            <a:ext cx="7872413" cy="5881688"/>
          </a:xfrm>
        </p:spPr>
      </p:pic>
    </p:spTree>
    <p:extLst>
      <p:ext uri="{BB962C8B-B14F-4D97-AF65-F5344CB8AC3E}">
        <p14:creationId xmlns:p14="http://schemas.microsoft.com/office/powerpoint/2010/main" val="1834650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33FE61B7-678D-4F01-97FF-ACDE32EB94B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5" b="27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81994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228EB8AE-233E-45B1-97E2-B778B3A4D0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" b="25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43458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20BC8E17-63A6-4644-8C67-67BE015F05A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2829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3C951EA7-4A5F-4C8F-8946-68F01EE87F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6203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2AE119C4-2353-4623-95F8-5FF819773C5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5" y="714807"/>
            <a:ext cx="8277225" cy="6191250"/>
          </a:xfrm>
        </p:spPr>
      </p:pic>
    </p:spTree>
    <p:extLst>
      <p:ext uri="{BB962C8B-B14F-4D97-AF65-F5344CB8AC3E}">
        <p14:creationId xmlns:p14="http://schemas.microsoft.com/office/powerpoint/2010/main" val="2830908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A46C7E6A-03B7-4FAA-881B-A711501181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" b="26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1533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2923D808-8AF7-41C1-B84A-49EF681FC5E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6" y="718212"/>
            <a:ext cx="7872413" cy="5881688"/>
          </a:xfrm>
        </p:spPr>
      </p:pic>
    </p:spTree>
    <p:extLst>
      <p:ext uri="{BB962C8B-B14F-4D97-AF65-F5344CB8AC3E}">
        <p14:creationId xmlns:p14="http://schemas.microsoft.com/office/powerpoint/2010/main" val="946969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A93B89B9-348B-464E-BC22-C60F0F9223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" b="26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0376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8B058E76-8BCB-4A34-A537-34C6A9CD47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5" y="714807"/>
            <a:ext cx="7863364" cy="5881688"/>
          </a:xfrm>
        </p:spPr>
      </p:pic>
    </p:spTree>
    <p:extLst>
      <p:ext uri="{BB962C8B-B14F-4D97-AF65-F5344CB8AC3E}">
        <p14:creationId xmlns:p14="http://schemas.microsoft.com/office/powerpoint/2010/main" val="2663011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9A623A92-790C-42D9-9834-8F539D5655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21779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8B733B38-966A-4662-A1CC-5C321BEE59F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6" y="718212"/>
            <a:ext cx="7872413" cy="5881688"/>
          </a:xfrm>
        </p:spPr>
      </p:pic>
    </p:spTree>
    <p:extLst>
      <p:ext uri="{BB962C8B-B14F-4D97-AF65-F5344CB8AC3E}">
        <p14:creationId xmlns:p14="http://schemas.microsoft.com/office/powerpoint/2010/main" val="37839326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E6F31CD7-3FE5-4DDE-9D9D-62B8205ECA3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6" b="26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9245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A1805AF9-193B-4BA6-ABB1-0F70FFA279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5" y="714807"/>
            <a:ext cx="7863364" cy="5881688"/>
          </a:xfrm>
        </p:spPr>
      </p:pic>
    </p:spTree>
    <p:extLst>
      <p:ext uri="{BB962C8B-B14F-4D97-AF65-F5344CB8AC3E}">
        <p14:creationId xmlns:p14="http://schemas.microsoft.com/office/powerpoint/2010/main" val="1872757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43CB50AA-FC49-4ADE-8E18-1E89AB39CF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830787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EAE6A78A-09C7-4B9D-8C08-909505AB056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0983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7416E352-BC8D-48EB-9264-5041FD9A03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330222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567C46B8-7CC2-4399-A49C-36FC48F7888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491624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441E43B6-AC69-45A1-8EAD-206D879F232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729343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F903537E-A222-4700-8AF9-7BEAD4BB26E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7439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8BE176EF-E0C5-49AC-BB7D-8CBBBA9BEBE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5" b="27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68861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5B10279E-3FF7-4267-AABD-1211237EB40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6" b="26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001951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B4074EE-C512-4F75-B0C2-19B64164101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2254" y="-71252"/>
            <a:ext cx="9561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21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개체 틀 7">
            <a:extLst>
              <a:ext uri="{FF2B5EF4-FFF2-40B4-BE49-F238E27FC236}">
                <a16:creationId xmlns:a16="http://schemas.microsoft.com/office/drawing/2014/main" id="{6FC6C6A6-BCF2-4822-9E3A-A8575F07F53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74807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31330443-C1AB-4B18-8EEB-B13F645945D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57631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FA78EB92-86CE-4910-BD4B-E2D8591BA3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014718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E49C331D-CB59-4E37-A844-900C3366C7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70801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E2BB606-35F4-4D6F-A730-C60F9C1A6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336" y="1897331"/>
            <a:ext cx="76581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77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493E74D3-DC48-46B3-AC31-A3CE606CDA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" b="25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9661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03339EF1-81A3-4E41-BFCD-E0106C0647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D437C5DF-792F-4098-B3D1-2A79ABB0A4A5}"/>
              </a:ext>
            </a:extLst>
          </p:cNvPr>
          <p:cNvSpPr/>
          <p:nvPr/>
        </p:nvSpPr>
        <p:spPr>
          <a:xfrm>
            <a:off x="3048000" y="3080084"/>
            <a:ext cx="7363326" cy="2897741"/>
          </a:xfrm>
          <a:prstGeom prst="rect">
            <a:avLst/>
          </a:prstGeom>
          <a:solidFill>
            <a:srgbClr val="021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8719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1941EF0A-7123-4CC4-A848-FDE28DC4930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4722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3CFE38A8-BA7A-471E-8DAE-C6141394A97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5" y="731116"/>
            <a:ext cx="7881461" cy="5863590"/>
          </a:xfrm>
        </p:spPr>
      </p:pic>
    </p:spTree>
    <p:extLst>
      <p:ext uri="{BB962C8B-B14F-4D97-AF65-F5344CB8AC3E}">
        <p14:creationId xmlns:p14="http://schemas.microsoft.com/office/powerpoint/2010/main" val="1745476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03339EF1-81A3-4E41-BFCD-E0106C0647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4516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4448</TotalTime>
  <Words>5</Words>
  <Application>Microsoft Office PowerPoint</Application>
  <PresentationFormat>와이드스크린</PresentationFormat>
  <Paragraphs>1</Paragraphs>
  <Slides>45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45</vt:i4>
      </vt:variant>
    </vt:vector>
  </HeadingPairs>
  <TitlesOfParts>
    <vt:vector size="49" baseType="lpstr">
      <vt:lpstr>맑은 고딕</vt:lpstr>
      <vt:lpstr>Arial</vt:lpstr>
      <vt:lpstr>Verdana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 Jong-Sook</dc:creator>
  <cp:lastModifiedBy>이종숙(Jong-Sook Lee)</cp:lastModifiedBy>
  <cp:revision>144</cp:revision>
  <dcterms:created xsi:type="dcterms:W3CDTF">2020-08-22T10:57:40Z</dcterms:created>
  <dcterms:modified xsi:type="dcterms:W3CDTF">2020-10-21T06:50:47Z</dcterms:modified>
</cp:coreProperties>
</file>