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42" r:id="rId21"/>
    <p:sldId id="321" r:id="rId22"/>
    <p:sldId id="343" r:id="rId23"/>
    <p:sldId id="346" r:id="rId24"/>
    <p:sldId id="322" r:id="rId25"/>
    <p:sldId id="323" r:id="rId26"/>
    <p:sldId id="325" r:id="rId27"/>
    <p:sldId id="324" r:id="rId28"/>
    <p:sldId id="326" r:id="rId29"/>
    <p:sldId id="327" r:id="rId30"/>
    <p:sldId id="328" r:id="rId31"/>
    <p:sldId id="329" r:id="rId32"/>
    <p:sldId id="347" r:id="rId33"/>
    <p:sldId id="330" r:id="rId34"/>
    <p:sldId id="331" r:id="rId35"/>
    <p:sldId id="348" r:id="rId36"/>
    <p:sldId id="332" r:id="rId37"/>
    <p:sldId id="333" r:id="rId38"/>
    <p:sldId id="334" r:id="rId39"/>
    <p:sldId id="350" r:id="rId40"/>
    <p:sldId id="335" r:id="rId41"/>
    <p:sldId id="336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0D"/>
    <a:srgbClr val="FFFF00"/>
    <a:srgbClr val="E9E2C6"/>
    <a:srgbClr val="082E19"/>
    <a:srgbClr val="021F0E"/>
    <a:srgbClr val="5B9BD5"/>
    <a:srgbClr val="0C2B1E"/>
    <a:srgbClr val="172C20"/>
    <a:srgbClr val="E8E1C3"/>
    <a:srgbClr val="EAE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2020-11-18(Wed)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2020-11-18(Wed)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2020-11-18(Wed)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2020-11-18(Wed)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2020-11-18(Wed)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2020-11-18(Wed)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2020-11-18(Wed)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2020-11-18(Wed)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2020-11-18(Wed)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dcasts.ox.ac.uk/12-scattering-experiments-ii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utron_scattering_length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13BA43-4D53-4219-80A0-A5D61D264F97}"/>
              </a:ext>
            </a:extLst>
          </p:cNvPr>
          <p:cNvSpPr txBox="1"/>
          <p:nvPr/>
        </p:nvSpPr>
        <p:spPr>
          <a:xfrm>
            <a:off x="2380130" y="199825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2"/>
              </a:rPr>
              <a:t>12. Scattering Experiments II</a:t>
            </a:r>
            <a:endParaRPr lang="ko-KR" altLang="en-US" dirty="0"/>
          </a:p>
        </p:txBody>
      </p:sp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E8717CF6-3EB6-4E4B-A661-B28A692FAB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04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3C8E491-F4E7-4A7D-8867-53A3F4AF96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95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63C62A6-A409-4D10-8A90-12761208D4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9F2B61-5A26-4B0B-B08D-28796D4D3F1E}"/>
              </a:ext>
            </a:extLst>
          </p:cNvPr>
          <p:cNvSpPr txBox="1"/>
          <p:nvPr/>
        </p:nvSpPr>
        <p:spPr>
          <a:xfrm>
            <a:off x="3370730" y="1998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https://en.wikipedia.org/wiki/Neutron_scattering_length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69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1704ABC-3F30-40E6-878E-61D5D0F270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637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C706643-0C5C-44C4-8472-1098BFB3C9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947A9C-7F94-4B7B-892B-F980F311E06B}"/>
              </a:ext>
            </a:extLst>
          </p:cNvPr>
          <p:cNvSpPr txBox="1"/>
          <p:nvPr/>
        </p:nvSpPr>
        <p:spPr>
          <a:xfrm>
            <a:off x="8578252" y="5452712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“Fat </a:t>
            </a:r>
            <a:r>
              <a:rPr lang="en-US" altLang="ko-KR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sym typeface="Symbol" panose="05050102010706020507" pitchFamily="18" charset="2"/>
              </a:rPr>
              <a:t>”</a:t>
            </a:r>
            <a:r>
              <a:rPr lang="en-US" altLang="ko-KR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function</a:t>
            </a:r>
            <a:endParaRPr lang="ko-KR" altLang="en-US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432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DB086DF-D0EB-4769-BC6F-ED49AA41C7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0944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C5462BE-8A58-4EB5-BF85-C9C0B0864E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62A69A-D112-4DA1-89E5-FEE01C78EEA4}"/>
              </a:ext>
            </a:extLst>
          </p:cNvPr>
          <p:cNvSpPr txBox="1"/>
          <p:nvPr/>
        </p:nvSpPr>
        <p:spPr>
          <a:xfrm>
            <a:off x="5422676" y="3429000"/>
            <a:ext cx="410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“Fat </a:t>
            </a:r>
            <a:r>
              <a:rPr lang="en-US" altLang="ko-KR" sz="200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sym typeface="Symbol" panose="05050102010706020507" pitchFamily="18" charset="2"/>
              </a:rPr>
              <a:t>”</a:t>
            </a:r>
            <a:r>
              <a:rPr lang="en-US" altLang="ko-KR" sz="200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function with extending tail through all space </a:t>
            </a:r>
            <a:endParaRPr lang="ko-KR" altLang="en-US" sz="20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110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12940A5-281E-461D-85D8-BD9B8DFF0B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0500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4554448-CD8A-4E57-A035-287521823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919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3D4C796-4ADE-4602-BA89-22ACC40219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563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8B3E569-CE93-4714-B1BC-6B89382ADC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594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9B1D766-6A89-4DDE-9C10-C94824062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567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E627740-286E-485D-945D-23C2C1BF7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0990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E6783EE-F443-4F30-9030-A78A12F849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461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F3239FC-F5F8-49EA-AB42-BEAA754366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8394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DE76186-AB2B-4081-A0F4-526BDBAED7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 b="1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1146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E6AAADA-7EB0-4387-80AD-2FD17986FD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885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CD8093A-DAE9-469D-B8FC-DB2F46830A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4D6EC7-3E2B-4CA2-866D-E4AF66DD8F1D}"/>
              </a:ext>
            </a:extLst>
          </p:cNvPr>
          <p:cNvSpPr txBox="1"/>
          <p:nvPr/>
        </p:nvSpPr>
        <p:spPr>
          <a:xfrm>
            <a:off x="5159711" y="2873187"/>
            <a:ext cx="1665417" cy="166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 err="1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CsCl</a:t>
            </a:r>
            <a:endParaRPr lang="en-US" altLang="ko-KR" sz="24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“</a:t>
            </a:r>
            <a:r>
              <a:rPr lang="en-US" altLang="ko-KR" sz="2400" dirty="0" err="1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CsCs</a:t>
            </a:r>
            <a:r>
              <a:rPr lang="en-US" altLang="ko-KR" sz="240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”</a:t>
            </a:r>
            <a:endParaRPr lang="ko-KR" altLang="en-US" sz="24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5A8CC-FB28-4FDC-9737-8A5A1B8E3BE0}"/>
              </a:ext>
            </a:extLst>
          </p:cNvPr>
          <p:cNvSpPr txBox="1"/>
          <p:nvPr/>
        </p:nvSpPr>
        <p:spPr>
          <a:xfrm>
            <a:off x="3969385" y="5183093"/>
            <a:ext cx="4253230" cy="56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cf.) NEUTRON SCATTERING</a:t>
            </a:r>
            <a:endParaRPr lang="ko-KR" altLang="en-US" sz="24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09C9D-2E9D-48C7-A833-B225AF544D69}"/>
              </a:ext>
            </a:extLst>
          </p:cNvPr>
          <p:cNvSpPr txBox="1"/>
          <p:nvPr/>
        </p:nvSpPr>
        <p:spPr>
          <a:xfrm>
            <a:off x="3816985" y="2377141"/>
            <a:ext cx="4253230" cy="56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Question:</a:t>
            </a:r>
            <a:endParaRPr lang="ko-KR" altLang="en-US" sz="24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5397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AA7139D-D2F1-4F39-B6D8-5AE899CB05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1397589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36290F3-7624-445C-8147-3333236077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5C6700B-3957-45AA-9614-4DF0B47F1D15}"/>
              </a:ext>
            </a:extLst>
          </p:cNvPr>
          <p:cNvSpPr/>
          <p:nvPr/>
        </p:nvSpPr>
        <p:spPr>
          <a:xfrm>
            <a:off x="3107765" y="980141"/>
            <a:ext cx="7112000" cy="1667435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10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237D7BC-4A7C-4261-8F55-B98F53F682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9633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4C798F4-AB9F-4434-B26E-F59848A1A7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066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558EF0C-5C90-4CAA-893C-9D6717491F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2963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681E5F6-EF8B-451C-88C1-41AE0BDF59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25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838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E67D8ED-98A9-42D8-A8A7-AB816DA9BA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E51C2-0A45-49CC-B88C-BCF2C29FB17D}"/>
              </a:ext>
            </a:extLst>
          </p:cNvPr>
          <p:cNvSpPr txBox="1"/>
          <p:nvPr/>
        </p:nvSpPr>
        <p:spPr>
          <a:xfrm>
            <a:off x="7470588" y="2486816"/>
            <a:ext cx="1506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FFC000"/>
                </a:solidFill>
                <a:effectLst/>
                <a:latin typeface="휴먼매직체" panose="02030504000101010101" pitchFamily="18" charset="-127"/>
                <a:ea typeface="휴먼매직체" panose="02030504000101010101" pitchFamily="18" charset="-127"/>
              </a:rPr>
              <a:t>mnemonic</a:t>
            </a:r>
            <a:endParaRPr lang="ko-KR" altLang="en-US" dirty="0">
              <a:solidFill>
                <a:srgbClr val="FFC0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7194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DD4EBFD-2486-49C2-AC38-3F35135B16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3232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5F21AAB-411B-47A9-960D-CBA94020A8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93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FFC45F8-4C50-4FEA-9142-9EF229F219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22974"/>
            <a:ext cx="7872413" cy="5872639"/>
          </a:xfrm>
        </p:spPr>
      </p:pic>
    </p:spTree>
    <p:extLst>
      <p:ext uri="{BB962C8B-B14F-4D97-AF65-F5344CB8AC3E}">
        <p14:creationId xmlns:p14="http://schemas.microsoft.com/office/powerpoint/2010/main" val="864739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B651216-7976-4D6F-8206-43A3F4EEBF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2289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FF3BF0A-C99C-438C-A7B4-E0431302B6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1577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A30052F-3FAE-436F-8293-78BD63C8F1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1156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8649CCE-016D-4395-AA80-D9F546BBEE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586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2B01298-941B-4CCF-AF47-FB630B041E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9929" y="188249"/>
            <a:ext cx="9903012" cy="64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9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57FC289-EA21-4D0B-BA8E-62CB1A5256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4430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2052983-9E9C-4A94-9344-1BE984584B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9945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EB427FD-2F1A-45C1-BB8B-0A7A90CDF2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8E2396-00DE-4DFA-B30E-63AB87F2E0A9}"/>
              </a:ext>
            </a:extLst>
          </p:cNvPr>
          <p:cNvSpPr txBox="1"/>
          <p:nvPr/>
        </p:nvSpPr>
        <p:spPr>
          <a:xfrm>
            <a:off x="6382871" y="3819568"/>
            <a:ext cx="1506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0" i="0" dirty="0">
                <a:solidFill>
                  <a:srgbClr val="FFFF00"/>
                </a:solidFill>
                <a:effectLst/>
                <a:latin typeface="휴먼매직체" panose="02030504000101010101" pitchFamily="18" charset="-127"/>
                <a:ea typeface="휴먼매직체" panose="02030504000101010101" pitchFamily="18" charset="-127"/>
              </a:rPr>
              <a:t>N</a:t>
            </a:r>
            <a:endParaRPr lang="ko-KR" altLang="en-US" sz="32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91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A57A4DA-0364-4DCD-99EF-B011D7D742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352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DBC619B-6144-4CB7-ADCE-79D04E9C54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172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C1A7024-B406-4532-8D3B-6087103ADE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57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151FC8B-C3E6-46B9-BD45-F3478C93B0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127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E76A3E4-A150-47FD-A513-00A1F5BB33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758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4548</TotalTime>
  <Words>49</Words>
  <Application>Microsoft Office PowerPoint</Application>
  <PresentationFormat>와이드스크린</PresentationFormat>
  <Paragraphs>11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6" baseType="lpstr">
      <vt:lpstr>맑은 고딕</vt:lpstr>
      <vt:lpstr>휴먼매직체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153</cp:revision>
  <dcterms:created xsi:type="dcterms:W3CDTF">2020-08-22T10:57:40Z</dcterms:created>
  <dcterms:modified xsi:type="dcterms:W3CDTF">2020-11-18T12:10:04Z</dcterms:modified>
</cp:coreProperties>
</file>