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45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E9E2C6"/>
    <a:srgbClr val="082E19"/>
    <a:srgbClr val="021F0E"/>
    <a:srgbClr val="5B9BD5"/>
    <a:srgbClr val="0C2B1E"/>
    <a:srgbClr val="172C20"/>
    <a:srgbClr val="E8E1C3"/>
    <a:srgbClr val="EAE3C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1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1-reciprocal-space-and-scattering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FB3168-15C0-4DC8-B075-E959B6660D0D}"/>
              </a:ext>
            </a:extLst>
          </p:cNvPr>
          <p:cNvSpPr txBox="1"/>
          <p:nvPr/>
        </p:nvSpPr>
        <p:spPr>
          <a:xfrm>
            <a:off x="2179074" y="19982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11. Reciprocal Space and Scattering</a:t>
            </a:r>
            <a:endParaRPr lang="ko-KR" altLang="en-US" dirty="0"/>
          </a:p>
        </p:txBody>
      </p:sp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ADD62F9F-D356-4F13-8430-2D0FF9AF00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0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6DC753F-67EC-418F-90BA-CE5295287D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61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B1482F5-D1DF-47C2-9AC5-D75BBC90D2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259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E3F6ADD-1CFA-4D03-9948-C7FBE81024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311486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F45D718-9453-4A93-83AD-D4FDBED469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98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92C48CD-F40C-4A90-8F8A-846CF8E256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795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76E0969-4DF6-4F7B-85D8-8DBC89F3ED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047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B84320A-9309-4B09-B1D8-A209643BA9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575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E082A3C-BCA1-44C3-8CF1-ADCE6C5EA2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641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E11B5FC-0A9B-404A-B5F5-88929E95A9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873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9338EF0-3C5C-4BA2-A1F1-D85E046D22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787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9956421-24EB-417C-A9EB-2C5A602293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787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41F702F-E211-4D2A-91CC-4B302FF04E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82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EB47CAE-BDF7-44E4-AB56-9178B5DC5D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0236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F2622B6-C4E3-45AC-9B5D-1BC5783424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67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74C0E87-7E3D-4AF3-9DA9-D8A54819F3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92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6527EAD-3008-41F8-A8C3-55DED2F410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20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9332194-7507-4554-9B30-E2BC2C228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023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66818BF-D3CD-4BBD-B96D-5A9A56FDD1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5348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8665831-4971-4764-9202-904576FD8E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2025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C306D99-0711-4C51-9F84-E6BF74486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015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D6E3556-3AF1-40B2-A2A9-E1F097CFA7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793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4369924-0FCB-4C7A-8174-833EC82C97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736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ABB9683-8490-4638-9C26-55B461124C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1815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2AE1278-E382-4D5C-B5D3-5321577712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7"/>
            <a:ext cx="7863364" cy="5881688"/>
          </a:xfrm>
        </p:spPr>
      </p:pic>
    </p:spTree>
    <p:extLst>
      <p:ext uri="{BB962C8B-B14F-4D97-AF65-F5344CB8AC3E}">
        <p14:creationId xmlns:p14="http://schemas.microsoft.com/office/powerpoint/2010/main" val="857469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6FBBFD1-74EF-41D3-8881-C6E157FADF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7"/>
            <a:ext cx="7863364" cy="5881688"/>
          </a:xfrm>
        </p:spPr>
      </p:pic>
    </p:spTree>
    <p:extLst>
      <p:ext uri="{BB962C8B-B14F-4D97-AF65-F5344CB8AC3E}">
        <p14:creationId xmlns:p14="http://schemas.microsoft.com/office/powerpoint/2010/main" val="2744874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3875CDB-0F3D-4183-BBFB-775B2C9257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5296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1B27A19-21E1-42E4-B82E-49B13D07C9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174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3153CCD-794B-44C5-A4FF-9728745D3B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9453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D66D6CD-C5BF-4604-85CB-D0EF978239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879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AD230E-EA9D-4A6F-A52F-FF1FC733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42" y="268999"/>
            <a:ext cx="7667625" cy="6486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8C7450-05B4-4163-AD92-E9DF7D0230DA}"/>
              </a:ext>
            </a:extLst>
          </p:cNvPr>
          <p:cNvSpPr txBox="1"/>
          <p:nvPr/>
        </p:nvSpPr>
        <p:spPr>
          <a:xfrm>
            <a:off x="821211" y="4717606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14</a:t>
            </a:r>
            <a:r>
              <a:rPr lang="ko-KR" altLang="en-US" dirty="0">
                <a:solidFill>
                  <a:srgbClr val="C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강에서 더 자세히</a:t>
            </a:r>
            <a:r>
              <a:rPr lang="ko-KR" altLang="en-US" dirty="0">
                <a:solidFill>
                  <a:srgbClr val="C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sym typeface="Symbol" panose="05050102010706020507" pitchFamily="18" charset="2"/>
              </a:rPr>
              <a:t></a:t>
            </a:r>
            <a:endParaRPr lang="ko-KR" altLang="en-US" dirty="0">
              <a:solidFill>
                <a:srgbClr val="C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1086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4A30A87-0B92-40E2-9790-7BEF035975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296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F4988D8-9C12-4905-831A-914380BF64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77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12366A4-75D7-45F7-9332-994291088E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362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6643197-EE6D-4F77-AC14-FD01954967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437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70486BD-FABC-46C1-B32E-149A4B4C00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7138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682353A-9EE1-44CE-B3CF-B7232959AE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3126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C23696C-F72B-436E-8C1A-4FB024B059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3513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31ECB9C-EA74-4CB2-AF91-B0BDA14F6D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2146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96FC5A1-F0BE-41BB-8CA1-7B4A153099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40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02885D8-FA46-48B6-AD14-C996EE931F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21555"/>
            <a:ext cx="7881461" cy="5881688"/>
          </a:xfrm>
        </p:spPr>
      </p:pic>
    </p:spTree>
    <p:extLst>
      <p:ext uri="{BB962C8B-B14F-4D97-AF65-F5344CB8AC3E}">
        <p14:creationId xmlns:p14="http://schemas.microsoft.com/office/powerpoint/2010/main" val="313747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727EFC7-40A9-468E-A640-C84C4C21B8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B65FF92-9C07-4655-B486-F2E01FF09C63}"/>
              </a:ext>
            </a:extLst>
          </p:cNvPr>
          <p:cNvSpPr/>
          <p:nvPr/>
        </p:nvSpPr>
        <p:spPr>
          <a:xfrm>
            <a:off x="3894969" y="1030013"/>
            <a:ext cx="6758152" cy="819807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52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67E1088-0BCA-437D-85A7-B421F91D07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205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B637C38-3525-459E-AB40-E805600F6A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9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3156327-B6CC-49F6-854D-6E0B2C824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631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4530</TotalTime>
  <Words>11</Words>
  <Application>Microsoft Office PowerPoint</Application>
  <PresentationFormat>와이드스크린</PresentationFormat>
  <Paragraphs>2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0" baseType="lpstr"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151</cp:revision>
  <dcterms:created xsi:type="dcterms:W3CDTF">2020-08-22T10:57:40Z</dcterms:created>
  <dcterms:modified xsi:type="dcterms:W3CDTF">2020-11-10T03:49:59Z</dcterms:modified>
</cp:coreProperties>
</file>