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303" r:id="rId5"/>
    <p:sldId id="263" r:id="rId6"/>
    <p:sldId id="308" r:id="rId7"/>
    <p:sldId id="264" r:id="rId8"/>
    <p:sldId id="265" r:id="rId9"/>
    <p:sldId id="266" r:id="rId10"/>
    <p:sldId id="267" r:id="rId11"/>
    <p:sldId id="268" r:id="rId12"/>
    <p:sldId id="269" r:id="rId13"/>
    <p:sldId id="304" r:id="rId14"/>
    <p:sldId id="305" r:id="rId15"/>
    <p:sldId id="270" r:id="rId16"/>
    <p:sldId id="271" r:id="rId17"/>
    <p:sldId id="272" r:id="rId18"/>
    <p:sldId id="273" r:id="rId19"/>
    <p:sldId id="275" r:id="rId20"/>
    <p:sldId id="274" r:id="rId21"/>
    <p:sldId id="306" r:id="rId22"/>
    <p:sldId id="276" r:id="rId23"/>
    <p:sldId id="277" r:id="rId24"/>
    <p:sldId id="278" r:id="rId25"/>
    <p:sldId id="279" r:id="rId26"/>
    <p:sldId id="280" r:id="rId27"/>
    <p:sldId id="307" r:id="rId28"/>
    <p:sldId id="281" r:id="rId29"/>
    <p:sldId id="282" r:id="rId30"/>
    <p:sldId id="302" r:id="rId31"/>
    <p:sldId id="283" r:id="rId32"/>
    <p:sldId id="284" r:id="rId33"/>
    <p:sldId id="285" r:id="rId34"/>
    <p:sldId id="286" r:id="rId35"/>
    <p:sldId id="28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4C7"/>
    <a:srgbClr val="02190D"/>
    <a:srgbClr val="E9E2C6"/>
    <a:srgbClr val="052D2D"/>
    <a:srgbClr val="082E19"/>
    <a:srgbClr val="021F0E"/>
    <a:srgbClr val="5B9BD5"/>
    <a:srgbClr val="0C2B1E"/>
    <a:srgbClr val="172C20"/>
    <a:srgbClr val="E8E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5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10-geometry-solids-ii-real-space-and-reciprocal-spa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D1DE0B0C-E918-45CB-A4AB-A969C196D9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90B55-C1AC-4874-B436-47F55D7AF168}"/>
              </a:ext>
            </a:extLst>
          </p:cNvPr>
          <p:cNvSpPr txBox="1"/>
          <p:nvPr/>
        </p:nvSpPr>
        <p:spPr>
          <a:xfrm>
            <a:off x="2333798" y="199825"/>
            <a:ext cx="816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10. Geometry of Solids II: Real Space And Reciprocal Space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9DD485E-31AE-4512-BB00-3AD5C21638FF}"/>
              </a:ext>
            </a:extLst>
          </p:cNvPr>
          <p:cNvSpPr/>
          <p:nvPr/>
        </p:nvSpPr>
        <p:spPr>
          <a:xfrm>
            <a:off x="3178098" y="3601844"/>
            <a:ext cx="6442267" cy="2754351"/>
          </a:xfrm>
          <a:prstGeom prst="rect">
            <a:avLst/>
          </a:prstGeom>
          <a:solidFill>
            <a:srgbClr val="05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4F680AE3-AA9F-4564-A505-B0A2FA8422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152054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BEE8FB63-8DFF-445F-834A-FE9F9019AD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AC9C719-6A9C-49BA-BE82-BB639E9118E8}"/>
              </a:ext>
            </a:extLst>
          </p:cNvPr>
          <p:cNvSpPr/>
          <p:nvPr/>
        </p:nvSpPr>
        <p:spPr>
          <a:xfrm>
            <a:off x="3200400" y="4549698"/>
            <a:ext cx="5475249" cy="1428127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49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1EFCD331-6B1A-4BAB-8A18-CF34C18EAD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8"/>
            <a:ext cx="7863364" cy="5881688"/>
          </a:xfr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F66404F-8F84-4000-BCFB-17F89C606B45}"/>
              </a:ext>
            </a:extLst>
          </p:cNvPr>
          <p:cNvSpPr/>
          <p:nvPr/>
        </p:nvSpPr>
        <p:spPr>
          <a:xfrm>
            <a:off x="6348712" y="3691054"/>
            <a:ext cx="3832351" cy="2905441"/>
          </a:xfrm>
          <a:prstGeom prst="rect">
            <a:avLst/>
          </a:prstGeom>
          <a:solidFill>
            <a:srgbClr val="E9E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47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BEE8FB63-8DFF-445F-834A-FE9F9019AD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67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1EFCD331-6B1A-4BAB-8A18-CF34C18EAD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8"/>
            <a:ext cx="7863364" cy="5881688"/>
          </a:xfrm>
        </p:spPr>
      </p:pic>
    </p:spTree>
    <p:extLst>
      <p:ext uri="{BB962C8B-B14F-4D97-AF65-F5344CB8AC3E}">
        <p14:creationId xmlns:p14="http://schemas.microsoft.com/office/powerpoint/2010/main" val="384245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D245C1D6-1EE9-4035-8324-2076F9B07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566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8A3A9963-C952-407B-B8EE-60F11A0576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63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D541A104-0927-4DCF-9005-442CBA9EB5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0130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1D38E5BB-543F-4E97-982E-3E6213D041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697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920D1F09-74B1-427E-A198-8B85465B0F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DB0C544-1188-4C87-A376-3E93DCC1E8C8}"/>
              </a:ext>
            </a:extLst>
          </p:cNvPr>
          <p:cNvSpPr/>
          <p:nvPr/>
        </p:nvSpPr>
        <p:spPr>
          <a:xfrm>
            <a:off x="3144644" y="5029200"/>
            <a:ext cx="6556917" cy="1527717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2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3F9E5D31-308C-415E-AE9F-82A92FFC69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7"/>
            <a:ext cx="7863364" cy="5881688"/>
          </a:xfrm>
        </p:spPr>
      </p:pic>
    </p:spTree>
    <p:extLst>
      <p:ext uri="{BB962C8B-B14F-4D97-AF65-F5344CB8AC3E}">
        <p14:creationId xmlns:p14="http://schemas.microsoft.com/office/powerpoint/2010/main" val="174222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3F805A49-83A4-4F20-B7AD-CBF56AE703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1463"/>
            <a:ext cx="7854315" cy="5881688"/>
          </a:xfrm>
        </p:spPr>
      </p:pic>
    </p:spTree>
    <p:extLst>
      <p:ext uri="{BB962C8B-B14F-4D97-AF65-F5344CB8AC3E}">
        <p14:creationId xmlns:p14="http://schemas.microsoft.com/office/powerpoint/2010/main" val="216784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920D1F09-74B1-427E-A198-8B85465B0F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039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7A1F12A3-7C2F-4D85-B869-EC91625229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837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92BF54CD-3886-4FFD-B6D5-D1BD712F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7"/>
            <a:ext cx="7863364" cy="588168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E287AE-6446-4AA1-9909-EE5801230515}"/>
              </a:ext>
            </a:extLst>
          </p:cNvPr>
          <p:cNvSpPr txBox="1"/>
          <p:nvPr/>
        </p:nvSpPr>
        <p:spPr>
          <a:xfrm>
            <a:off x="6846849" y="261505"/>
            <a:ext cx="472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rhombic </a:t>
            </a:r>
            <a:r>
              <a:rPr lang="en-US" altLang="ko-KR" strike="sngStrike" dirty="0"/>
              <a:t>Truncated</a:t>
            </a:r>
            <a:r>
              <a:rPr lang="en-US" altLang="ko-KR" dirty="0"/>
              <a:t> (</a:t>
            </a:r>
            <a:r>
              <a:rPr lang="ko-KR" altLang="en-US" dirty="0"/>
              <a:t>동영상</a:t>
            </a:r>
            <a:r>
              <a:rPr lang="en-US" altLang="ko-KR" dirty="0"/>
              <a:t>)dodecahedron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487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8CC844E0-81DC-4501-B50B-E035824DFC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1463"/>
            <a:ext cx="7854315" cy="5881688"/>
          </a:xfrm>
        </p:spPr>
      </p:pic>
    </p:spTree>
    <p:extLst>
      <p:ext uri="{BB962C8B-B14F-4D97-AF65-F5344CB8AC3E}">
        <p14:creationId xmlns:p14="http://schemas.microsoft.com/office/powerpoint/2010/main" val="205026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2742321E-884C-48CB-A4B1-B5F1C1C2BF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395024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B65DE8CC-E534-4BE2-826B-AFA5EDE6B0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6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ABBA3CD5-855C-4E1B-850F-DD88A4C1C0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5C01B83-ECD4-4E8C-8866-6ACC961342D1}"/>
              </a:ext>
            </a:extLst>
          </p:cNvPr>
          <p:cNvSpPr/>
          <p:nvPr/>
        </p:nvSpPr>
        <p:spPr>
          <a:xfrm>
            <a:off x="4204010" y="4460488"/>
            <a:ext cx="4427034" cy="1951463"/>
          </a:xfrm>
          <a:prstGeom prst="rect">
            <a:avLst/>
          </a:prstGeom>
          <a:solidFill>
            <a:srgbClr val="EAE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038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ABBA3CD5-855C-4E1B-850F-DD88A4C1C0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723451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1269BE4C-2F3D-441A-BFA2-D602194013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595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8B776D19-C5C4-495A-A635-FC921EB8ED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062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3B7A8A-8AE9-4873-AB3D-9FE3329B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91" y="0"/>
            <a:ext cx="76771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5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E849FCFE-370F-41DB-AED6-6EAFCA1D1E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0648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D924FFA9-AF4F-42D5-8B97-EFED3A3E4E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3719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A2569A74-A619-40F9-A586-7337B41456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2042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294431D3-4FA3-40EF-9315-82B7C1AFCE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8953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F4E36A5D-DEC0-496E-A3D1-5D0526A12B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92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C4147838-F7D2-4917-9F5D-326757230C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9304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049BCA75-A973-4153-A924-1AD11B4724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5852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DFAEB6EE-0F4E-43B2-9AC2-F5610EEDE9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78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E23BC2BE-9223-4ABA-9F59-CC55BC9FF8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07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C1AD7AF-916B-441E-8592-EA10E91415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7491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F74E313E-D58A-4115-849B-F66076BEEF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7737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7B270991-32D0-4663-A4BF-AD91DD314F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2366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D4DE4B48-644F-4187-BE98-356541A904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4537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52152F79-7775-4629-8523-2C011B399C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914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AE78806F-CD15-4EDE-992A-4B0C6424C4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9061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7E597135-2AEA-4066-BC2F-3A7DDD9F73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7930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D6672AD-0229-4B4D-9854-2CBDAEDD95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3740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3941B64-E4CC-4303-8EFF-43C03817E4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3883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03D7793-BA66-4E75-8F2C-E96002BB82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635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44197C28-4775-4DF9-A674-AAD35F2B07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223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B13AF78A-AC2D-4AC2-AAB4-D91105C7DA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184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D8FCC0AB-663E-49EA-8B89-1DA331645D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85635"/>
            <a:ext cx="8053388" cy="5881688"/>
          </a:xfrm>
        </p:spPr>
      </p:pic>
    </p:spTree>
    <p:extLst>
      <p:ext uri="{BB962C8B-B14F-4D97-AF65-F5344CB8AC3E}">
        <p14:creationId xmlns:p14="http://schemas.microsoft.com/office/powerpoint/2010/main" val="426402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252BF849-1CF1-46F8-922A-A6C0B4A47D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b="1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191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54B6B415-2F4D-47FD-B82E-0160E3AC39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199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3141</TotalTime>
  <Words>18</Words>
  <Application>Microsoft Office PowerPoint</Application>
  <PresentationFormat>와이드스크린</PresentationFormat>
  <Paragraphs>2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3" baseType="lpstr">
      <vt:lpstr>Arial Unicode MS</vt:lpstr>
      <vt:lpstr>맑은 고딕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119</cp:revision>
  <dcterms:created xsi:type="dcterms:W3CDTF">2020-08-22T10:57:40Z</dcterms:created>
  <dcterms:modified xsi:type="dcterms:W3CDTF">2020-11-10T03:32:26Z</dcterms:modified>
</cp:coreProperties>
</file>