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61" r:id="rId4"/>
    <p:sldId id="262" r:id="rId5"/>
    <p:sldId id="294" r:id="rId6"/>
    <p:sldId id="263" r:id="rId7"/>
    <p:sldId id="264" r:id="rId8"/>
    <p:sldId id="29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233F32"/>
    <a:srgbClr val="E8E1C3"/>
    <a:srgbClr val="EAE3C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0" autoAdjust="0"/>
    <p:restoredTop sz="94660"/>
  </p:normalViewPr>
  <p:slideViewPr>
    <p:cSldViewPr snapToGrid="0">
      <p:cViewPr varScale="1">
        <p:scale>
          <a:sx n="97" d="100"/>
          <a:sy n="97" d="100"/>
        </p:scale>
        <p:origin x="86" y="7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43.68601" units="1/cm"/>
          <inkml:channelProperty channel="Y" name="resolution" value="43.71585" units="1/cm"/>
          <inkml:channelProperty channel="T" name="resolution" value="1" units="1/dev"/>
        </inkml:channelProperties>
      </inkml:inkSource>
      <inkml:timestamp xml:id="ts0" timeString="2020-09-12T02:06:23.7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12216 560 0,'12'0'172,"12"0"-156,-12 12-16,23 11 31,61-11-15,82-71-1,-11 35 1,-84 12-1,-35 0 1,0 12 0,-1-12-1,-11 12 1,-12 0 0,-12 0-1,83 0 1,-59 12-1,11-12 1,13 12 0,23-12 31,-71 0-47,24 12 15,35-12 1,13 12-1,11 12 1,24-1 0,-24 1-1,-47-12 1,-13 0 0,13-12-1,24 0 1,-37 0-1,37 24 1,11-12 0,-35 0-1,-13-12 17,1 0-17,0 0 1,0 0-1,11 0 1,-23 0 0,0 0-1,0 0 1,-12 0 0,35 0-1,-23 0 1,12 0-1,-1 0 1,-23 0 0,0 0 109,0 12-110,0-12 79,0 0-16,-12 11 266,12-11-328,35-11-1,-23-1 1,48-24-1,-37 12 1,-11 12 0,-24 0 202,-12 12-202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1:56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2561,'46'39'1033,"-46"-39"-1020,0 1 0,0-1 0,0 0 0,0 0 0,0 0 0,1 0 0,-1 0 0,0 0 0,0 1 0,0-1 0,0 0 0,0 0 0,0 0 0,0 0 0,0 0 1,0 0-1,1 0 0,-1 1 0,0-1 0,0 0 0,0 0 0,0 0 0,0 0 0,0 0 0,1 0 0,-1 0 0,0 0 0,0 0 0,0 0 0,0 0 0,0 0 0,1 0 0,-1 0 0,0 0 0,0 0 0,0 0 0,0 0 0,0 0 0,1 0 0,-1 0 0,0 0 0,0 0 0,0 0 0,0 0 0,0 0 0,0 0 0,1-1 0,-1 1 0,0 0 0,0 0 0,0 0 0,0 0 0,0 0 1,0 0-1,0 0 0,0-1 0,1 1 0,-1 0 0,0 0 0,0 0 0,-1-12-1290,1 6 798,0-7-1570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1:5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3473,'0'0'1540,"0"0"-296,0 0-47,0 0-41,0 0-165,0 0-203,0 0-208,0 0-153,0 0-118,0 0-167,0 0-136,0 0-128,0 12-3305,0-11 3241,0 0 0,0 1-1,0-1 1,0 0-1,0 0 1,0 1-1,1-1 1,-1 0-1,1 0 1,-1 1-1,1-1 1,-1 0-1,1 0 1,-1 0-1,1 0 1,0 0 0,0 0-1,0 0 1,-1 0-1,1 0 1,2 1-1,18 11-2415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1:57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4153,'109'111'1416,"-109"-111"-768,0 0-248,0 0 65,0 0-97,0 0-160,0 0-152,0 0-56,0 0-232,0 3-489,-5 0-631,-4 4 16,4-1 40,5-3-609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1:58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3305,'0'0'1339,"0"0"-398,0 0-198,0 0-75,0 0-98,0 0-193,0 0-164,0 0 11,0 0 2,0 0-82,0 0-51,0 0-50,0 0 17,0 0-61,0 0-67,0 0-71,0 0-68,0 0-130,0 0-155,28 0-2585,-9 0 710,-9 0 109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1:5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1384,'0'0'1322,"0"0"-433,0 0-200,0 0-97,0 0-127,0 0-155,0 0-124,0 0-70,0 0-173,-10 7-1694,-3 11 379,13-11 159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1:5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2537,'88'40'1158,"-71"-32"-340,-17-8-245,0 0 22,-3 0 501,1 1-3945,2 4 1386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2:1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4113,'0'0'1347,"0"0"-662,0 0-134,0 0 80,0 0-151,-10 7-1283,10 1-2171,0-4 1232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2:1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1 1 576</inkml:trace>
  <inkml:trace contextRef="#ctx0" brushRef="#br0" timeOffset="1">1 1 576,'27'31'1026,"-21"-24"-314,-6-7-208,0 0-109,0 0-123,0 0-142,0 0-63,0 0-14,0 0-34,0 0 10,0 0 67,0 0 45,0 0 19,0 0 10,0 0-19,0 0-63,0 0-61,0 0-58,0 0-180,0 0-130,0 0-98,0 0-196,0 0-500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2:1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3569,'0'0'1376,"0"0"-584,0 0-16,0 0 25,0 0-241,0 0-264,0 0-160,0 0-80,-4 3-56,4 0-440,0 0-601,0 7-743,0-1 112,0-2-1281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2:1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3913,'7'55'1550,"-8"-45"735,5-18-4968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1:26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0 472,'0'0'444,"0"0"-98,0 0-108,0 0-67,0 0-16,29 1-10,142 2 46,-157-3-81,1-1-96,1 1 0,-1 0 0,0 1 0,0 1 0,0 1 0,0 0 0,0 0 0,16 8 0,2 2-40,-26-11 88,-1 0 0,0 0-1,0 1 1,0 0 0,0 0 0,0 0 0,-1 1-1,1 0 1,-1 0 0,0 0 0,0 1 0,8 9-1,0-1 164,-12-12-61,0 0 0,0 0-1,0 0 1,0 0 0,0 0-1,0 0 1,0 0 0,0 0-1,0 1 1,0-1 0,0 0-1,-1 1 1,1-1 0,0 0-1,-1 1 1,1 1 0,-1 0 102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2:16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4729,'0'0'1448,"0"0"-680,0 0 241,0 0-153,0 0-256,0 0-392,0 0-160,0 3-48,0-3-368,-5 0-768,5 0-1233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2:1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 5761,'-230'53'1697,"180"-42"-742,48-10-449,-2-3 1455,2 2-1791,5-2-1899,3 0 756,12-6-1742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2:1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1072,'0'0'3097,"0"0"-1385,0 0-479,0 0-41,0 0-200,0 0-200,0 0-192,-10 0-168,10 0-64,0 0-87,0 0-161,0 0-120,0 0-369,0 0-695,0 0-816,0 0-1089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2:1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4585,'-19'60'2368,"19"-60"-807,0 0-161,0 0-160,0 0-375,0 0-273,5 0-328,4-6-264,1 3-88,-1-1-568,-9-8-609,0-1-1159,0-3-3938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2:19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5977,'0'0'1665,"0"0"-672,0 0-127,0 0 93,0 0-215,0 0-318,-14 9-4508,10 1 1380,3 2 361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2:1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4081,'-109'92'2336,"109"-92"-879,0 0-177,0 0-72,0 0-256,0 0-391,0 0-305,0 0-160,0 0-96,0 0-360,0 0-489,0 0-751,0 0-873,0 0-1591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2:19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3913,'0'0'2712,"0"0"-1287,0 0-321,0 0-24,0 0-104,0 0-479,0 0-193,0 0-24,-4 0-120,4 0-160,0 0-64,0 0-312,0 0-273,0 0-551,0 0-648,0 0-937</inkml:trace>
  <inkml:trace contextRef="#ctx0" brushRef="#br0" timeOffset="1">5 1 4905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2:20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39 4905,'-190'-38'2104,"190"38"-903,0 0-105,0 0 136,0 0-216,0 0-303,0 0-233,0 0-144,0 0-160,0 0-152,0 0-24,0 0-384,0 0-456,0 0-473,-5 3-415,5 7-793,0-4-247</inkml:trace>
  <inkml:trace contextRef="#ctx0" brushRef="#br0" timeOffset="1">19 80 4945,'0'0'1904,"0"0"-711,0 0 39,0 0-72,0 0-392,0 0-440,0 0-296,0 0-32,-4 0-624,4 0-608,0 0-576,0 3-481,0 4-95,0-1-41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2:20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2761,'-4'38'2040,"4"-38"-584,0 0-295,0 0-97,0 0-96,0 0-264,0 0-224,0 0-344,0 0-136,0 0-104,0 0-424,0 0-400,0 0-824,0 0-1009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2:20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2801,'0'0'2368,"0"0"-1064,0 0-399,0 0 135,0 0-128,0 0-376,0 0-296,-10 0-144,10 0-96,0 0-120,-5 0-312,1 0-664,-1 0-1113,0 0-911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1:3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0 144,'0'0'928,"0"0"-512,0 0-88,0 0-120,0 0-96,0 0-88,19 0-24,-19 0-304,0 0-312,0 0-136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2:2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16 5369,'-34'-16'1785,"34"16"-937,0 0 40,0 0 192,0 0-320,0 0-352,0 0-208,0 0-96,0 0-48,0 0-56,0 4-416,0-4-168,0 0-64,0 0-64,0 0-184,0 0-329,0 0-183,0 0-624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2:2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4825,'0'0'1472,"0"0"-163,0 0-100,0 0-154,0 0 17,0 0-95,0 0-181,0 0-119,0 0-126,-6 0 316,6 0-937,0 0-1,0 0 0,0 0 0,0 0 0,0 0 1,1 0-1,-1 0 0,0 0 0,0 1 0,0-1 0,0 0 1,0 0-1,0 0 0,-1 0 0,1 0 0,0 0 1,0 0-1,0 0 0,0 0 0,0 0 0,0 0 1,0 0-1,0 0 0,0 0 0,0 0 0,0 1 0,0-1 1,0 0-1,0 0 0,0 0 0,0 0 0,0 0 1,0 0-1,0 0 0,0 0 0,0 0 0,0 0 0,0 0 1,0 0-1,-1 0 0,1 0 0,0 0 0,0 0 1,0 0-1,0 0 0,0 0 0,0 0 0,0 0 0,0 0 1,0 0-1,0 0 0,0 0 0,0 0 0,16 9-2001,22 6-585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2:23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5129,'0'0'1953,"0"0"-1121,0 0 24,0 0 136,0 0-88,0 0-400,0 0-312,-4 0-192,4 0-192,0 4-448,0 5-544,0 4-864,19-4-793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2:2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5049,'257'216'1424,"-257"-216"-775,0 0 39,0 0 104,0 0-336,0 0-456,0 0-168,0 9-1120,0-2-921,0 2-1896</inkml:trace>
  <inkml:trace contextRef="#ctx0" brushRef="#br0" timeOffset="1">305 362 1112,'0'0'5193,"0"0"-4016,0 0-697,0 0-184,0 0 8,0 0-304,0 0-440,-19 0-1537,14 0-879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2:24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 4185,'-238'76'1584,"238"-76"-808,0 0-103,0 0 31,0 0-104,0 0-288,0 0-240,0 0-72,0 0-256,0 0-448,-5 3-433,0 3-351,1 7 288,-1 3 288,5-7-1529</inkml:trace>
  <inkml:trace contextRef="#ctx0" brushRef="#br0" timeOffset="1">1 162 3105,'0'0'1488,"0"0"-712,0 0-96,0 0 152,0 0 73,0 0-313,0 0-328,0 0-264,0 0-160,0 0-552,0-9-753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2:42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1800,'0'0'1069,"0"0"-549,0 0-182,4 0 103,91 0 2152,-94 0-2577,-1 0 24,5 0 722,-5 0-707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2:43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8562,'0'0'-392,"11"0"-595,86 6-1434,-96-6 2393,-1 0-61,0 0 28,0 0-15,0 0-86,0 0-7,0 0 53,0 0 81,0 0 1,0 0 22,0 0 33,0 0 72,0 0 35,0 0-16,0 0-36,0 0 16,0 0-38,0 0-38,0 0-31,0 0-16,0 0 21,0 0 15,0 0 0,0 0-11,0 0-16,0 0-31,0 0-12,0 0 39,0 0-3,0 0-46,0 0 103,0 0-9,0 0 1,0 0 43,0 0-2,0 0 39,0 0 41,0 0-39,0 0-8,0 0-62,0 0-5,0 0-27,0 0 11,0 0 71,0 0 16,0 0 24,0 0 32,0 0 75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2:4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7218,'0'0'-234,"0"0"115,0 0-1,0 0 23,0 0 130,0 0 45,0 0-74,0 0-47,0 0-4,0 0 31,0 0 8,0 0 0,0 0 0,0 0-8,0 0-32,0 0-1,0 0 26,0 0 11,0 0 16,0 0 7,0 0-6,0 0-58,0 0 1,0 0 31,0 0 11,0 0 2,0 0 0,0 0 0,0 0 0,0 0 0,0 0 0,0 0 0,0 0-13,0 0-40,0 0 39,0 0 13,0 0-4,0 0 3,0 0 2,0 0-5,0 0-16,0 0 15,0 0-2,0 0-25,0 0 20,0 0 11,0 0 5,0 0 12,0 0 6,0 0 6,0 0 23,0 0-39,0 0-16,0 0 6,0 0 15,0 0 11,0 0-2,0 0 28,0 0 22,0 0 12,0 0 29,0 0-58,0 0 49,0 0-19,0 0-23,0 0-34,0 0-12,0 0 14,0 0 32,0 0-37,0 0-12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2:4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7666,'0'0'-128,"0"0"85,0 0-14,0 0 11,0 0 41,0 0 40,0 0-10,0 0-10,0 0 6,0 0-12,0 0 41,0 0 22,0 0-4,0 0 18,0 0-28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2:4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51 8050,'0'0'-275,"0"0"126,0 0 65,0 0-2,0 0-76,0 0 79,0 0 96,0 0-82,0 0-42,0 0 31,0 0-16,0 0-37,0 0-34,0 0 56,0 0 55,0 0 34,0 0-14,0 0-6,0 0-78,0 0-53,0 0-88,0 0-85,0 0-39,0 0 42,0 0 75,0 0-111,-5-25-1511,3 23 1790,1 0-1,-1-1 0,0 1 0,0 0 1,0 1-1,-1-1 0,1 0 0,0 0 1,-1 1-1,-4-3 0,2 1-511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1:3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0 128,'19'0'-111,"-19"0"94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2:4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80,'0'0'181,"0"0"-113,0 0-45,0 0 17,0 0-5,0 0 82,0 0 130,0 0 206,0 0 33,0 0-132,0 0-96,0 0-86,0 0-19,0 0-22,0 0-14,0 0 17,0 0 22,0 0-22,0 0 57,0 0-2,0 0 28,0 0 25,0 0-30,0 0-45,0 0 8,0 0 9,0 0-20,0 0-10,0 0 2,0 0-10,0 0-19,0 0-38,0 0 15,0 0 11,0 0 33,0 0-2,0 0-4,0 0-13,0 0-10,0 0-17,0 0-22,0 0-26,0 0-32,0 0-7,0 0 2,0 0 21,0 0-33,0 0 15,0 0 63,0 0 20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2:46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7570,'0'0'-55,"0"0"50,0 0 58,13 0 584,-12 0-659,-1 0-60,0 0 34,0 0 94,0 0 8,0 0 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2:4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7138,'0'0'-326,"0"0"146,0 0 47,0 0-65,0 0-31,0 0 110,0 0 21,0 0-34,0 0 29,0 0 8,0 0-60,0 0-70,0 0-8,0 0 21,0 0-76,0 0-191,0-25-2355,0 21 2175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3:4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6065,'0'0'1425,"0"0"-1009,0 0-128,0 0 328,0 0-144,0 0-232,0 0-32,0 0-208,0 0-80,0 0-416,0 0-312,0 0-352,0 0-609,0 0-399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3:44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3441,'0'0'0,"0"0"-1841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3:4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5009,'-5'92'1480,"5"-92"-847,0 0-297,0 0 296,0 0 216,0 3-336,0-3-280,0 0-232,0 0-152,0 0-472,0 3-584,0 3-617,0-3-735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0:48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13 312,'0'0'468,"0"0"-341,0 0-95,0 0 91,0 0 226,5-12 1871,-1 12-2173,-3 0-564,-4 0-382,-15 0 119,-9 0-334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0:5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1 288,'0'0'256,"0"0"-136,0 0-57,0 0 5,0 0-37,0 0 33,-10 3 36,-117 32 874,77-29-665,42-6-309,1 0 1,0 1-1,0-1 0,-1 2 1,1-1-1,0 1 1,0 0-1,0 1 1,1-1-1,-12 7 1,-19 13 210,36-19 170,1-3 2705,0 0-2841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1:0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0 120,'0'0'1008,"0"0"-504,0 0-342,0 0-86,0 0-11,0 0 18,0 0-29,0 0-36,0 0 7,0 0 39,0 0-17,0 0-31,0 0 13,0 0 69,0 0 50,0 0 17,0 0-25,0 0-20,0 0-28,0 0-56,0 0 0,0 0-21,0 0-7,0 0 9,0 0 39,0 0 11,0 0-14,0 0-9,0 0-39,0 0 7,0 0 23,0 0 1,0 0 84,0 0 41,0 0-1,0 0-9,0 0-16,0 0-16,0 0 18,0 0 39,0 0-40,0 0-31,0 0-6,0 0 18,0 0-33,0 0 2,0 0 22,0 0-20,0 0-24,0 0-5,0 0-50,0 0-41,0 0 17,19 1 1059,-19 45-367,0-45-651,0 37 1100,-5 34 1126,5-71-2098,0-1-16,0 0-14,0 0-57,0 0-50,0 0-9,0 0 2,0 0 4,0 0 10,0 0 31,0 0-6,0 0-26,0 0 20,0 0 5,0 0-19,0 0 24,0 0 21,7 0-74,40-3-696,1-3 0,61-14 1,-5 1-370,217-46-1424,-273 51-740,-52 14 1331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1:03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0 160,'0'0'388,"0"0"-228,0 0-123,0 0 9,0 0-29,-5 42 4399,5-39-4100,0 0-79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1:5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56,'0'0'208,"0"0"208,0 0 104,0 0-312,0 0-48,0 0 112,-4 60-152,4-44-120,0 0-504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1:54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1736,'0'0'1425,"0"0"-633,14 10-4745,0-10 3953,1 0 0,-6 0 0,-9 0 0,0 0 0,0 0 0,-52-10 1272,104 20 241,-52-10-513,0 0-224,0 0 88,0 0-1960,0 0 632,14 0-2697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1:55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1 408,'0'0'141,"0"0"73,0 0 105,0 0 90,0 0 43,0 0 71,-21 0 60,-153 3 772,123-3-4036,40 0 1398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1:55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 1584,'-254'55'1057,"204"-44"-308,45-6 599,5 11-4077,0-12 2604,0 3-1263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3T23:21:56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1376,'0'0'1049,"0"0"-529,0 0-176,0 0 8,0 0-64,0 0-48,0 0-24,0 3 40,0-3-56,0 0-88,0 0-56,0 0-56,0 0-112,0 0-344,0 0-560,0 0-953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sts.ox.ac.uk/series/oxford-solid-state-basics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hyperlink" Target="http://podcasts.ox.ac.uk/series/oxford-solid-state-basics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sts.ox.ac.uk/series/oxford-solid-state-basics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2020-10-08(Thu)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874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2020-10-08(Thu)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13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2020-10-08(Thu)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8549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2020-10-08(Thu)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468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2020-10-08(Thu)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276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2020-10-08(Thu)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06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2020-10-08(Thu)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48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2020-10-08(Thu)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042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2020-10-08(Thu)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403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4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4" name="Picture 2" descr="http://podcasts.ox.ac.uk/sites/default/files/styles/large/public/images/album-covers/oxford-solid-state-basics.jpg?itok=T6gXFWpN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30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5" y="880175"/>
            <a:ext cx="8159999" cy="5777778"/>
          </a:xfrm>
          <a:prstGeom prst="rect">
            <a:avLst/>
          </a:prstGeom>
        </p:spPr>
      </p:pic>
      <p:pic>
        <p:nvPicPr>
          <p:cNvPr id="7" name="Picture 2" descr="http://podcasts.ox.ac.uk/sites/default/files/styles/large/public/images/album-covers/oxford-solid-state-basics.jpg?itok=T6gXFWpN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4D16563-5BCE-4F91-A70B-81BB7CB4B5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71635" y="880175"/>
            <a:ext cx="8161200" cy="577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953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4D16563-5BCE-4F91-A70B-81BB7CB4B5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71635" y="880175"/>
            <a:ext cx="8161200" cy="577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7" name="Picture 2" descr="http://podcasts.ox.ac.uk/sites/default/files/styles/large/public/images/album-covers/oxford-solid-state-basics.jpg?itok=T6gXFWpN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21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4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sts.ox.ac.uk/05-chemistry-nutshel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.png"/><Relationship Id="rId21" Type="http://schemas.openxmlformats.org/officeDocument/2006/relationships/image" Target="../media/image20.png"/><Relationship Id="rId42" Type="http://schemas.openxmlformats.org/officeDocument/2006/relationships/image" Target="../media/image29.png"/><Relationship Id="rId47" Type="http://schemas.openxmlformats.org/officeDocument/2006/relationships/customXml" Target="../ink/ink27.xml"/><Relationship Id="rId63" Type="http://schemas.openxmlformats.org/officeDocument/2006/relationships/image" Target="../media/image38.png"/><Relationship Id="rId68" Type="http://schemas.openxmlformats.org/officeDocument/2006/relationships/customXml" Target="../ink/ink39.xml"/><Relationship Id="rId16" Type="http://schemas.openxmlformats.org/officeDocument/2006/relationships/customXml" Target="../ink/ink9.xml"/><Relationship Id="rId11" Type="http://schemas.openxmlformats.org/officeDocument/2006/relationships/image" Target="../media/image150.png"/><Relationship Id="rId24" Type="http://schemas.openxmlformats.org/officeDocument/2006/relationships/customXml" Target="../ink/ink13.xml"/><Relationship Id="rId32" Type="http://schemas.openxmlformats.org/officeDocument/2006/relationships/image" Target="../media/image25.png"/><Relationship Id="rId37" Type="http://schemas.openxmlformats.org/officeDocument/2006/relationships/customXml" Target="../ink/ink20.xml"/><Relationship Id="rId40" Type="http://schemas.openxmlformats.org/officeDocument/2006/relationships/customXml" Target="../ink/ink22.xml"/><Relationship Id="rId45" Type="http://schemas.openxmlformats.org/officeDocument/2006/relationships/image" Target="../media/image30.png"/><Relationship Id="rId53" Type="http://schemas.openxmlformats.org/officeDocument/2006/relationships/image" Target="../media/image33.png"/><Relationship Id="rId58" Type="http://schemas.openxmlformats.org/officeDocument/2006/relationships/customXml" Target="../ink/ink33.xml"/><Relationship Id="rId66" Type="http://schemas.openxmlformats.org/officeDocument/2006/relationships/customXml" Target="../ink/ink37.xml"/><Relationship Id="rId74" Type="http://schemas.openxmlformats.org/officeDocument/2006/relationships/customXml" Target="../ink/ink43.xml"/><Relationship Id="rId5" Type="http://schemas.openxmlformats.org/officeDocument/2006/relationships/customXml" Target="../ink/ink3.xml"/><Relationship Id="rId61" Type="http://schemas.openxmlformats.org/officeDocument/2006/relationships/image" Target="../media/image37.png"/><Relationship Id="rId19" Type="http://schemas.openxmlformats.org/officeDocument/2006/relationships/image" Target="../media/image19.png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customXml" Target="../ink/ink15.xml"/><Relationship Id="rId30" Type="http://schemas.openxmlformats.org/officeDocument/2006/relationships/image" Target="../media/image24.png"/><Relationship Id="rId35" Type="http://schemas.openxmlformats.org/officeDocument/2006/relationships/customXml" Target="../ink/ink19.xml"/><Relationship Id="rId43" Type="http://schemas.openxmlformats.org/officeDocument/2006/relationships/customXml" Target="../ink/ink24.xml"/><Relationship Id="rId48" Type="http://schemas.openxmlformats.org/officeDocument/2006/relationships/image" Target="../media/image31.png"/><Relationship Id="rId56" Type="http://schemas.openxmlformats.org/officeDocument/2006/relationships/customXml" Target="../ink/ink32.xml"/><Relationship Id="rId64" Type="http://schemas.openxmlformats.org/officeDocument/2006/relationships/customXml" Target="../ink/ink36.xml"/><Relationship Id="rId69" Type="http://schemas.openxmlformats.org/officeDocument/2006/relationships/image" Target="../media/image40.png"/><Relationship Id="rId77" Type="http://schemas.openxmlformats.org/officeDocument/2006/relationships/image" Target="../media/image42.png"/><Relationship Id="rId8" Type="http://schemas.openxmlformats.org/officeDocument/2006/relationships/customXml" Target="../ink/ink5.xml"/><Relationship Id="rId51" Type="http://schemas.openxmlformats.org/officeDocument/2006/relationships/image" Target="../media/image32.png"/><Relationship Id="rId72" Type="http://schemas.openxmlformats.org/officeDocument/2006/relationships/customXml" Target="../ink/ink42.xml"/><Relationship Id="rId3" Type="http://schemas.openxmlformats.org/officeDocument/2006/relationships/customXml" Target="../ink/ink2.xml"/><Relationship Id="rId12" Type="http://schemas.openxmlformats.org/officeDocument/2006/relationships/customXml" Target="../ink/ink7.xml"/><Relationship Id="rId17" Type="http://schemas.openxmlformats.org/officeDocument/2006/relationships/image" Target="../media/image18.png"/><Relationship Id="rId25" Type="http://schemas.openxmlformats.org/officeDocument/2006/relationships/customXml" Target="../ink/ink14.xml"/><Relationship Id="rId33" Type="http://schemas.openxmlformats.org/officeDocument/2006/relationships/customXml" Target="../ink/ink18.xml"/><Relationship Id="rId38" Type="http://schemas.openxmlformats.org/officeDocument/2006/relationships/customXml" Target="../ink/ink21.xml"/><Relationship Id="rId46" Type="http://schemas.openxmlformats.org/officeDocument/2006/relationships/customXml" Target="../ink/ink26.xml"/><Relationship Id="rId59" Type="http://schemas.openxmlformats.org/officeDocument/2006/relationships/image" Target="../media/image36.png"/><Relationship Id="rId67" Type="http://schemas.openxmlformats.org/officeDocument/2006/relationships/customXml" Target="../ink/ink38.xml"/><Relationship Id="rId20" Type="http://schemas.openxmlformats.org/officeDocument/2006/relationships/customXml" Target="../ink/ink11.xml"/><Relationship Id="rId41" Type="http://schemas.openxmlformats.org/officeDocument/2006/relationships/customXml" Target="../ink/ink23.xml"/><Relationship Id="rId54" Type="http://schemas.openxmlformats.org/officeDocument/2006/relationships/customXml" Target="../ink/ink31.xml"/><Relationship Id="rId62" Type="http://schemas.openxmlformats.org/officeDocument/2006/relationships/customXml" Target="../ink/ink35.xml"/><Relationship Id="rId70" Type="http://schemas.openxmlformats.org/officeDocument/2006/relationships/customXml" Target="../ink/ink40.xml"/><Relationship Id="rId75" Type="http://schemas.openxmlformats.org/officeDocument/2006/relationships/customXml" Target="../ink/ink4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0.png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28" Type="http://schemas.openxmlformats.org/officeDocument/2006/relationships/image" Target="../media/image23.png"/><Relationship Id="rId36" Type="http://schemas.openxmlformats.org/officeDocument/2006/relationships/image" Target="../media/image27.png"/><Relationship Id="rId49" Type="http://schemas.openxmlformats.org/officeDocument/2006/relationships/customXml" Target="../ink/ink28.xml"/><Relationship Id="rId57" Type="http://schemas.openxmlformats.org/officeDocument/2006/relationships/image" Target="../media/image35.png"/><Relationship Id="rId10" Type="http://schemas.openxmlformats.org/officeDocument/2006/relationships/customXml" Target="../ink/ink6.xml"/><Relationship Id="rId31" Type="http://schemas.openxmlformats.org/officeDocument/2006/relationships/customXml" Target="../ink/ink17.xml"/><Relationship Id="rId44" Type="http://schemas.openxmlformats.org/officeDocument/2006/relationships/customXml" Target="../ink/ink25.xml"/><Relationship Id="rId52" Type="http://schemas.openxmlformats.org/officeDocument/2006/relationships/customXml" Target="../ink/ink30.xml"/><Relationship Id="rId60" Type="http://schemas.openxmlformats.org/officeDocument/2006/relationships/customXml" Target="../ink/ink34.xml"/><Relationship Id="rId65" Type="http://schemas.openxmlformats.org/officeDocument/2006/relationships/image" Target="../media/image39.png"/><Relationship Id="rId73" Type="http://schemas.openxmlformats.org/officeDocument/2006/relationships/image" Target="../media/image41.png"/><Relationship Id="rId78" Type="http://schemas.openxmlformats.org/officeDocument/2006/relationships/hyperlink" Target="https://en.wikipedia.org/wiki/Madelung_constant" TargetMode="External"/><Relationship Id="rId4" Type="http://schemas.openxmlformats.org/officeDocument/2006/relationships/image" Target="../media/image120.png"/><Relationship Id="rId9" Type="http://schemas.openxmlformats.org/officeDocument/2006/relationships/image" Target="../media/image140.png"/><Relationship Id="rId13" Type="http://schemas.openxmlformats.org/officeDocument/2006/relationships/image" Target="../media/image160.png"/><Relationship Id="rId18" Type="http://schemas.openxmlformats.org/officeDocument/2006/relationships/customXml" Target="../ink/ink10.xml"/><Relationship Id="rId39" Type="http://schemas.openxmlformats.org/officeDocument/2006/relationships/image" Target="../media/image28.png"/><Relationship Id="rId34" Type="http://schemas.openxmlformats.org/officeDocument/2006/relationships/image" Target="../media/image26.png"/><Relationship Id="rId50" Type="http://schemas.openxmlformats.org/officeDocument/2006/relationships/customXml" Target="../ink/ink29.xml"/><Relationship Id="rId55" Type="http://schemas.openxmlformats.org/officeDocument/2006/relationships/image" Target="../media/image34.png"/><Relationship Id="rId76" Type="http://schemas.openxmlformats.org/officeDocument/2006/relationships/customXml" Target="../ink/ink45.xml"/><Relationship Id="rId7" Type="http://schemas.openxmlformats.org/officeDocument/2006/relationships/customXml" Target="../ink/ink4.xml"/><Relationship Id="rId71" Type="http://schemas.openxmlformats.org/officeDocument/2006/relationships/customXml" Target="../ink/ink41.xml"/><Relationship Id="rId2" Type="http://schemas.openxmlformats.org/officeDocument/2006/relationships/image" Target="../media/image14.png"/><Relationship Id="rId29" Type="http://schemas.openxmlformats.org/officeDocument/2006/relationships/customXml" Target="../ink/ink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customXml" Target="../ink/ink46.xml"/><Relationship Id="rId7" Type="http://schemas.openxmlformats.org/officeDocument/2006/relationships/customXml" Target="../ink/ink4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png"/><Relationship Id="rId5" Type="http://schemas.openxmlformats.org/officeDocument/2006/relationships/customXml" Target="../ink/ink47.xml"/><Relationship Id="rId10" Type="http://schemas.openxmlformats.org/officeDocument/2006/relationships/image" Target="../media/image46.png"/><Relationship Id="rId4" Type="http://schemas.openxmlformats.org/officeDocument/2006/relationships/image" Target="../media/image430.png"/><Relationship Id="rId9" Type="http://schemas.openxmlformats.org/officeDocument/2006/relationships/customXml" Target="../ink/ink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rticle_in_a_box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._Robert_Oppenheimer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en.wikipedia.org/wiki/Born%E2%80%93Oppenheimer_approximation" TargetMode="External"/><Relationship Id="rId4" Type="http://schemas.openxmlformats.org/officeDocument/2006/relationships/hyperlink" Target="https://en.wikipedia.org/wiki/Manhattan_Projec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ydberg_constan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ariational_method_(quantum_mechanics)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igenvalues_and_eigenvectors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german-english/aufbau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en.wikipedia.org/wiki/Aufbau_principle#Madelung_energy_ordering_rule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orn%E2%80%93Haber_cycl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7" name="그림 개체 틀 6" descr="테이블, 음식, 전화이(가) 표시된 사진&#10;&#10;자동 생성된 설명">
            <a:extLst>
              <a:ext uri="{FF2B5EF4-FFF2-40B4-BE49-F238E27FC236}">
                <a16:creationId xmlns:a16="http://schemas.microsoft.com/office/drawing/2014/main" id="{F4A2029E-BC28-4D03-9C51-4250E4A945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22F5F6-595B-4644-B1DA-FFC9F4628819}"/>
              </a:ext>
            </a:extLst>
          </p:cNvPr>
          <p:cNvSpPr txBox="1"/>
          <p:nvPr/>
        </p:nvSpPr>
        <p:spPr>
          <a:xfrm>
            <a:off x="2112533" y="0"/>
            <a:ext cx="6096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u="none" strike="noStrike" dirty="0">
                <a:solidFill>
                  <a:srgbClr val="002D62"/>
                </a:solidFill>
                <a:effectLst/>
                <a:latin typeface="Verdana" panose="020B0604030504040204" pitchFamily="34" charset="0"/>
                <a:hlinkClick r:id="rId3"/>
              </a:rPr>
              <a:t>05. Chemistry in a Nutshell</a:t>
            </a:r>
            <a:endParaRPr lang="ko-KR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잉크 3">
                <a:extLst>
                  <a:ext uri="{FF2B5EF4-FFF2-40B4-BE49-F238E27FC236}">
                    <a16:creationId xmlns:a16="http://schemas.microsoft.com/office/drawing/2014/main" id="{D5383EE8-6162-4A4A-9028-44D1846AEED3}"/>
                  </a:ext>
                </a:extLst>
              </p14:cNvPr>
              <p14:cNvContentPartPr/>
              <p14:nvPr/>
            </p14:nvContentPartPr>
            <p14:xfrm>
              <a:off x="4397760" y="175680"/>
              <a:ext cx="1003320" cy="77400"/>
            </p14:xfrm>
          </p:contentPart>
        </mc:Choice>
        <mc:Fallback xmlns="">
          <p:pic>
            <p:nvPicPr>
              <p:cNvPr id="4" name="잉크 3">
                <a:extLst>
                  <a:ext uri="{FF2B5EF4-FFF2-40B4-BE49-F238E27FC236}">
                    <a16:creationId xmlns:a16="http://schemas.microsoft.com/office/drawing/2014/main" id="{D5383EE8-6162-4A4A-9028-44D1846AEE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81920" y="112320"/>
                <a:ext cx="1034640" cy="20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344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D6C37A4F-8677-4F8F-850C-06426A1EF3F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잉크 4">
                <a:extLst>
                  <a:ext uri="{FF2B5EF4-FFF2-40B4-BE49-F238E27FC236}">
                    <a16:creationId xmlns:a16="http://schemas.microsoft.com/office/drawing/2014/main" id="{84E9F023-E786-492A-A12A-5C24286CBC0C}"/>
                  </a:ext>
                </a:extLst>
              </p14:cNvPr>
              <p14:cNvContentPartPr/>
              <p14:nvPr/>
            </p14:nvContentPartPr>
            <p14:xfrm>
              <a:off x="2979120" y="3824947"/>
              <a:ext cx="183600" cy="47160"/>
            </p14:xfrm>
          </p:contentPart>
        </mc:Choice>
        <mc:Fallback xmlns="">
          <p:pic>
            <p:nvPicPr>
              <p:cNvPr id="5" name="잉크 4">
                <a:extLst>
                  <a:ext uri="{FF2B5EF4-FFF2-40B4-BE49-F238E27FC236}">
                    <a16:creationId xmlns:a16="http://schemas.microsoft.com/office/drawing/2014/main" id="{84E9F023-E786-492A-A12A-5C24286CBC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0120" y="3815947"/>
                <a:ext cx="201240" cy="6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그룹 7">
            <a:extLst>
              <a:ext uri="{FF2B5EF4-FFF2-40B4-BE49-F238E27FC236}">
                <a16:creationId xmlns:a16="http://schemas.microsoft.com/office/drawing/2014/main" id="{8EA1C1DE-E44E-4FE8-B8A9-C14E1047A6D2}"/>
              </a:ext>
            </a:extLst>
          </p:cNvPr>
          <p:cNvGrpSpPr/>
          <p:nvPr/>
        </p:nvGrpSpPr>
        <p:grpSpPr>
          <a:xfrm>
            <a:off x="3280080" y="4800187"/>
            <a:ext cx="7200" cy="360"/>
            <a:chOff x="3280080" y="4800187"/>
            <a:chExt cx="720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잉크 5">
                  <a:extLst>
                    <a:ext uri="{FF2B5EF4-FFF2-40B4-BE49-F238E27FC236}">
                      <a16:creationId xmlns:a16="http://schemas.microsoft.com/office/drawing/2014/main" id="{B149C933-6C03-45E1-AD1B-49A2578D9BB9}"/>
                    </a:ext>
                  </a:extLst>
                </p14:cNvPr>
                <p14:cNvContentPartPr/>
                <p14:nvPr/>
              </p14:nvContentPartPr>
              <p14:xfrm>
                <a:off x="3280080" y="4800187"/>
                <a:ext cx="7200" cy="360"/>
              </p14:xfrm>
            </p:contentPart>
          </mc:Choice>
          <mc:Fallback xmlns="">
            <p:pic>
              <p:nvPicPr>
                <p:cNvPr id="6" name="잉크 5">
                  <a:extLst>
                    <a:ext uri="{FF2B5EF4-FFF2-40B4-BE49-F238E27FC236}">
                      <a16:creationId xmlns:a16="http://schemas.microsoft.com/office/drawing/2014/main" id="{B149C933-6C03-45E1-AD1B-49A2578D9BB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71440" y="4791187"/>
                  <a:ext cx="24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잉크 6">
                  <a:extLst>
                    <a:ext uri="{FF2B5EF4-FFF2-40B4-BE49-F238E27FC236}">
                      <a16:creationId xmlns:a16="http://schemas.microsoft.com/office/drawing/2014/main" id="{212584B4-EAD6-42E1-9F55-E619998E11D5}"/>
                    </a:ext>
                  </a:extLst>
                </p14:cNvPr>
                <p14:cNvContentPartPr/>
                <p14:nvPr/>
              </p14:nvContentPartPr>
              <p14:xfrm>
                <a:off x="3280080" y="4800187"/>
                <a:ext cx="7200" cy="360"/>
              </p14:xfrm>
            </p:contentPart>
          </mc:Choice>
          <mc:Fallback xmlns="">
            <p:pic>
              <p:nvPicPr>
                <p:cNvPr id="7" name="잉크 6">
                  <a:extLst>
                    <a:ext uri="{FF2B5EF4-FFF2-40B4-BE49-F238E27FC236}">
                      <a16:creationId xmlns:a16="http://schemas.microsoft.com/office/drawing/2014/main" id="{212584B4-EAD6-42E1-9F55-E619998E11D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71440" y="4791187"/>
                  <a:ext cx="248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5C810AAC-C304-43CE-A2DD-CB1F785E6B5B}"/>
              </a:ext>
            </a:extLst>
          </p:cNvPr>
          <p:cNvGrpSpPr/>
          <p:nvPr/>
        </p:nvGrpSpPr>
        <p:grpSpPr>
          <a:xfrm>
            <a:off x="3986760" y="4357747"/>
            <a:ext cx="176760" cy="127440"/>
            <a:chOff x="3986760" y="4357747"/>
            <a:chExt cx="176760" cy="12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잉크 8">
                  <a:extLst>
                    <a:ext uri="{FF2B5EF4-FFF2-40B4-BE49-F238E27FC236}">
                      <a16:creationId xmlns:a16="http://schemas.microsoft.com/office/drawing/2014/main" id="{A18793FC-9FA1-4551-A6FC-F2994B6081B5}"/>
                    </a:ext>
                  </a:extLst>
                </p14:cNvPr>
                <p14:cNvContentPartPr/>
                <p14:nvPr/>
              </p14:nvContentPartPr>
              <p14:xfrm>
                <a:off x="4031400" y="4357747"/>
                <a:ext cx="2160" cy="33480"/>
              </p14:xfrm>
            </p:contentPart>
          </mc:Choice>
          <mc:Fallback xmlns="">
            <p:pic>
              <p:nvPicPr>
                <p:cNvPr id="9" name="잉크 8">
                  <a:extLst>
                    <a:ext uri="{FF2B5EF4-FFF2-40B4-BE49-F238E27FC236}">
                      <a16:creationId xmlns:a16="http://schemas.microsoft.com/office/drawing/2014/main" id="{A18793FC-9FA1-4551-A6FC-F2994B6081B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22760" y="4348747"/>
                  <a:ext cx="198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잉크 9">
                  <a:extLst>
                    <a:ext uri="{FF2B5EF4-FFF2-40B4-BE49-F238E27FC236}">
                      <a16:creationId xmlns:a16="http://schemas.microsoft.com/office/drawing/2014/main" id="{EE081DB2-FC76-4CF2-AA6B-3F356C6D48BD}"/>
                    </a:ext>
                  </a:extLst>
                </p14:cNvPr>
                <p14:cNvContentPartPr/>
                <p14:nvPr/>
              </p14:nvContentPartPr>
              <p14:xfrm>
                <a:off x="4139040" y="4419307"/>
                <a:ext cx="24480" cy="3960"/>
              </p14:xfrm>
            </p:contentPart>
          </mc:Choice>
          <mc:Fallback xmlns="">
            <p:pic>
              <p:nvPicPr>
                <p:cNvPr id="10" name="잉크 9">
                  <a:extLst>
                    <a:ext uri="{FF2B5EF4-FFF2-40B4-BE49-F238E27FC236}">
                      <a16:creationId xmlns:a16="http://schemas.microsoft.com/office/drawing/2014/main" id="{EE081DB2-FC76-4CF2-AA6B-3F356C6D48B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30400" y="4410307"/>
                  <a:ext cx="421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잉크 10">
                  <a:extLst>
                    <a:ext uri="{FF2B5EF4-FFF2-40B4-BE49-F238E27FC236}">
                      <a16:creationId xmlns:a16="http://schemas.microsoft.com/office/drawing/2014/main" id="{40A0322B-22EB-44AF-9F4F-CE156960AE70}"/>
                    </a:ext>
                  </a:extLst>
                </p14:cNvPr>
                <p14:cNvContentPartPr/>
                <p14:nvPr/>
              </p14:nvContentPartPr>
              <p14:xfrm>
                <a:off x="4005840" y="4421467"/>
                <a:ext cx="92880" cy="1440"/>
              </p14:xfrm>
            </p:contentPart>
          </mc:Choice>
          <mc:Fallback xmlns="">
            <p:pic>
              <p:nvPicPr>
                <p:cNvPr id="11" name="잉크 10">
                  <a:extLst>
                    <a:ext uri="{FF2B5EF4-FFF2-40B4-BE49-F238E27FC236}">
                      <a16:creationId xmlns:a16="http://schemas.microsoft.com/office/drawing/2014/main" id="{40A0322B-22EB-44AF-9F4F-CE156960AE7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96840" y="4412827"/>
                  <a:ext cx="1105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221B7E88-8926-4373-BC22-A3B83138273D}"/>
                    </a:ext>
                  </a:extLst>
                </p14:cNvPr>
                <p14:cNvContentPartPr/>
                <p14:nvPr/>
              </p14:nvContentPartPr>
              <p14:xfrm>
                <a:off x="3986760" y="4421467"/>
                <a:ext cx="111600" cy="35640"/>
              </p14:xfrm>
            </p:contentPart>
          </mc:Choice>
          <mc:Fallback xmlns=""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221B7E88-8926-4373-BC22-A3B83138273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78120" y="4412827"/>
                  <a:ext cx="1292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2D4CB108-2C1A-4B37-BE98-D445CA926583}"/>
                    </a:ext>
                  </a:extLst>
                </p14:cNvPr>
                <p14:cNvContentPartPr/>
                <p14:nvPr/>
              </p14:nvContentPartPr>
              <p14:xfrm>
                <a:off x="4031400" y="4469347"/>
                <a:ext cx="360" cy="1440"/>
              </p14:xfrm>
            </p:contentPart>
          </mc:Choice>
          <mc:Fallback xmlns=""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2D4CB108-2C1A-4B37-BE98-D445CA92658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22760" y="4460707"/>
                  <a:ext cx="180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26EA16CE-F5B1-4F64-A5EF-313B38455320}"/>
                    </a:ext>
                  </a:extLst>
                </p14:cNvPr>
                <p14:cNvContentPartPr/>
                <p14:nvPr/>
              </p14:nvContentPartPr>
              <p14:xfrm>
                <a:off x="4031400" y="4469347"/>
                <a:ext cx="19440" cy="15840"/>
              </p14:xfrm>
            </p:contentPart>
          </mc:Choice>
          <mc:Fallback xmlns=""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26EA16CE-F5B1-4F64-A5EF-313B3845532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22760" y="4460707"/>
                  <a:ext cx="3708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8A37F70B-5004-4812-906A-03D80069815E}"/>
              </a:ext>
            </a:extLst>
          </p:cNvPr>
          <p:cNvGrpSpPr/>
          <p:nvPr/>
        </p:nvGrpSpPr>
        <p:grpSpPr>
          <a:xfrm>
            <a:off x="4568520" y="4472947"/>
            <a:ext cx="77400" cy="54000"/>
            <a:chOff x="4568520" y="4472947"/>
            <a:chExt cx="77400" cy="5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082FD0EC-ECC3-4CCF-A4C5-EC582B6BCD11}"/>
                    </a:ext>
                  </a:extLst>
                </p14:cNvPr>
                <p14:cNvContentPartPr/>
                <p14:nvPr/>
              </p14:nvContentPartPr>
              <p14:xfrm>
                <a:off x="4568520" y="4472947"/>
                <a:ext cx="12240" cy="18720"/>
              </p14:xfrm>
            </p:contentPart>
          </mc:Choice>
          <mc:Fallback xmlns=""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082FD0EC-ECC3-4CCF-A4C5-EC582B6BCD1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59880" y="4463947"/>
                  <a:ext cx="29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E31AD2A1-E4B5-4747-84D8-2E06C187925B}"/>
                    </a:ext>
                  </a:extLst>
                </p14:cNvPr>
                <p14:cNvContentPartPr/>
                <p14:nvPr/>
              </p14:nvContentPartPr>
              <p14:xfrm>
                <a:off x="4568520" y="4472947"/>
                <a:ext cx="39600" cy="48240"/>
              </p14:xfrm>
            </p:contentPart>
          </mc:Choice>
          <mc:Fallback xmlns=""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E31AD2A1-E4B5-4747-84D8-2E06C187925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59880" y="4463947"/>
                  <a:ext cx="57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3B1F4D1E-5527-4CE1-A126-40FB5B773ABA}"/>
                    </a:ext>
                  </a:extLst>
                </p14:cNvPr>
                <p14:cNvContentPartPr/>
                <p14:nvPr/>
              </p14:nvContentPartPr>
              <p14:xfrm>
                <a:off x="4625040" y="4526587"/>
                <a:ext cx="20880" cy="360"/>
              </p14:xfrm>
            </p:contentPart>
          </mc:Choice>
          <mc:Fallback xmlns=""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3B1F4D1E-5527-4CE1-A126-40FB5B773AB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16400" y="4517587"/>
                  <a:ext cx="3852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8722CF72-53B7-4637-AE1B-92AF8D909E79}"/>
              </a:ext>
            </a:extLst>
          </p:cNvPr>
          <p:cNvGrpSpPr/>
          <p:nvPr/>
        </p:nvGrpSpPr>
        <p:grpSpPr>
          <a:xfrm>
            <a:off x="4715760" y="4575547"/>
            <a:ext cx="46800" cy="19800"/>
            <a:chOff x="4715760" y="4575547"/>
            <a:chExt cx="46800" cy="1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997C1FF2-DA29-4D32-A80D-2448285B7807}"/>
                    </a:ext>
                  </a:extLst>
                </p14:cNvPr>
                <p14:cNvContentPartPr/>
                <p14:nvPr/>
              </p14:nvContentPartPr>
              <p14:xfrm>
                <a:off x="4715760" y="4575547"/>
                <a:ext cx="9000" cy="1188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997C1FF2-DA29-4D32-A80D-2448285B780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707120" y="4566547"/>
                  <a:ext cx="26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CE94A868-BEBC-480C-89FB-1DC32EE35E09}"/>
                    </a:ext>
                  </a:extLst>
                </p14:cNvPr>
                <p14:cNvContentPartPr/>
                <p14:nvPr/>
              </p14:nvContentPartPr>
              <p14:xfrm>
                <a:off x="4724400" y="4575547"/>
                <a:ext cx="38160" cy="19800"/>
              </p14:xfrm>
            </p:contentPart>
          </mc:Choice>
          <mc:Fallback xmlns=""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CE94A868-BEBC-480C-89FB-1DC32EE35E0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715400" y="4566547"/>
                  <a:ext cx="5580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E31AAF1F-D4E8-40D8-B2DB-E6428B678071}"/>
              </a:ext>
            </a:extLst>
          </p:cNvPr>
          <p:cNvGrpSpPr/>
          <p:nvPr/>
        </p:nvGrpSpPr>
        <p:grpSpPr>
          <a:xfrm>
            <a:off x="3023760" y="5262067"/>
            <a:ext cx="15480" cy="52200"/>
            <a:chOff x="3023760" y="5262067"/>
            <a:chExt cx="15480" cy="5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178546A0-F1DF-4722-B2A1-1B0A1C1B4AE0}"/>
                    </a:ext>
                  </a:extLst>
                </p14:cNvPr>
                <p14:cNvContentPartPr/>
                <p14:nvPr/>
              </p14:nvContentPartPr>
              <p14:xfrm>
                <a:off x="3023760" y="5262067"/>
                <a:ext cx="3960" cy="720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178546A0-F1DF-4722-B2A1-1B0A1C1B4AE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014760" y="5253427"/>
                  <a:ext cx="21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61FFB995-516F-4EF3-BA88-91CDD8436EA5}"/>
                    </a:ext>
                  </a:extLst>
                </p14:cNvPr>
                <p14:cNvContentPartPr/>
                <p14:nvPr/>
              </p14:nvContentPartPr>
              <p14:xfrm>
                <a:off x="3027000" y="5262067"/>
                <a:ext cx="12240" cy="14040"/>
              </p14:xfrm>
            </p:contentPart>
          </mc:Choice>
          <mc:Fallback xmlns=""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61FFB995-516F-4EF3-BA88-91CDD8436EA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018360" y="5253427"/>
                  <a:ext cx="29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28645FFF-89C5-4C77-8083-67E828DE64BF}"/>
                    </a:ext>
                  </a:extLst>
                </p14:cNvPr>
                <p14:cNvContentPartPr/>
                <p14:nvPr/>
              </p14:nvContentPartPr>
              <p14:xfrm>
                <a:off x="3027000" y="5290507"/>
                <a:ext cx="2160" cy="12960"/>
              </p14:xfrm>
            </p:contentPart>
          </mc:Choice>
          <mc:Fallback xmlns=""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28645FFF-89C5-4C77-8083-67E828DE64B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018360" y="5281867"/>
                  <a:ext cx="198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D832F7AE-C225-4437-A7F7-4674F66AB7FB}"/>
                    </a:ext>
                  </a:extLst>
                </p14:cNvPr>
                <p14:cNvContentPartPr/>
                <p14:nvPr/>
              </p14:nvContentPartPr>
              <p14:xfrm>
                <a:off x="3028800" y="5290507"/>
                <a:ext cx="3960" cy="23760"/>
              </p14:xfrm>
            </p:contentPart>
          </mc:Choice>
          <mc:Fallback xmlns=""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D832F7AE-C225-4437-A7F7-4674F66AB7F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019800" y="5281867"/>
                  <a:ext cx="2160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2871AFCF-1A3D-4108-B112-95C55BD2B863}"/>
              </a:ext>
            </a:extLst>
          </p:cNvPr>
          <p:cNvGrpSpPr/>
          <p:nvPr/>
        </p:nvGrpSpPr>
        <p:grpSpPr>
          <a:xfrm>
            <a:off x="2960760" y="4619827"/>
            <a:ext cx="104400" cy="23760"/>
            <a:chOff x="2960760" y="4619827"/>
            <a:chExt cx="104400" cy="2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ADE8054A-55E2-4F41-9CF9-7AF1D075514F}"/>
                    </a:ext>
                  </a:extLst>
                </p14:cNvPr>
                <p14:cNvContentPartPr/>
                <p14:nvPr/>
              </p14:nvContentPartPr>
              <p14:xfrm>
                <a:off x="3063000" y="4619827"/>
                <a:ext cx="2160" cy="1440"/>
              </p14:xfrm>
            </p:contentPart>
          </mc:Choice>
          <mc:Fallback xmlns=""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ADE8054A-55E2-4F41-9CF9-7AF1D075514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54000" y="4611187"/>
                  <a:ext cx="198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8B012A96-28D8-4CCC-8A9E-ABB518D4FC03}"/>
                    </a:ext>
                  </a:extLst>
                </p14:cNvPr>
                <p14:cNvContentPartPr/>
                <p14:nvPr/>
              </p14:nvContentPartPr>
              <p14:xfrm>
                <a:off x="2960760" y="4619827"/>
                <a:ext cx="104040" cy="23760"/>
              </p14:xfrm>
            </p:contentPart>
          </mc:Choice>
          <mc:Fallback xmlns=""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8B012A96-28D8-4CCC-8A9E-ABB518D4FC0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52120" y="4611187"/>
                  <a:ext cx="12168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5DECA9C2-B26A-44E2-B76D-8B8354F2D7BD}"/>
              </a:ext>
            </a:extLst>
          </p:cNvPr>
          <p:cNvGrpSpPr/>
          <p:nvPr/>
        </p:nvGrpSpPr>
        <p:grpSpPr>
          <a:xfrm>
            <a:off x="2975520" y="4693987"/>
            <a:ext cx="12240" cy="21960"/>
            <a:chOff x="2975520" y="4693987"/>
            <a:chExt cx="12240" cy="2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8E13793C-D4A0-4397-B6EE-2EE6DD3ABC5E}"/>
                    </a:ext>
                  </a:extLst>
                </p14:cNvPr>
                <p14:cNvContentPartPr/>
                <p14:nvPr/>
              </p14:nvContentPartPr>
              <p14:xfrm>
                <a:off x="2979120" y="4693987"/>
                <a:ext cx="3960" cy="36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8E13793C-D4A0-4397-B6EE-2EE6DD3ABC5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70120" y="4685347"/>
                  <a:ext cx="21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잉크 30">
                  <a:extLst>
                    <a:ext uri="{FF2B5EF4-FFF2-40B4-BE49-F238E27FC236}">
                      <a16:creationId xmlns:a16="http://schemas.microsoft.com/office/drawing/2014/main" id="{A0F14ADD-2EED-4ABD-AE9C-666B6CE54DBD}"/>
                    </a:ext>
                  </a:extLst>
                </p14:cNvPr>
                <p14:cNvContentPartPr/>
                <p14:nvPr/>
              </p14:nvContentPartPr>
              <p14:xfrm>
                <a:off x="2975520" y="4693987"/>
                <a:ext cx="12240" cy="21960"/>
              </p14:xfrm>
            </p:contentPart>
          </mc:Choice>
          <mc:Fallback xmlns="">
            <p:pic>
              <p:nvPicPr>
                <p:cNvPr id="31" name="잉크 30">
                  <a:extLst>
                    <a:ext uri="{FF2B5EF4-FFF2-40B4-BE49-F238E27FC236}">
                      <a16:creationId xmlns:a16="http://schemas.microsoft.com/office/drawing/2014/main" id="{A0F14ADD-2EED-4ABD-AE9C-666B6CE54DB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966880" y="4685347"/>
                  <a:ext cx="2988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455D6446-5D26-407B-B2B2-885E5CCAEB9A}"/>
              </a:ext>
            </a:extLst>
          </p:cNvPr>
          <p:cNvGrpSpPr/>
          <p:nvPr/>
        </p:nvGrpSpPr>
        <p:grpSpPr>
          <a:xfrm>
            <a:off x="2979120" y="4449907"/>
            <a:ext cx="106560" cy="83880"/>
            <a:chOff x="2979120" y="4449907"/>
            <a:chExt cx="106560" cy="8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2DC1C5CB-29C4-49BD-8145-EF3D6C56A7A4}"/>
                    </a:ext>
                  </a:extLst>
                </p14:cNvPr>
                <p14:cNvContentPartPr/>
                <p14:nvPr/>
              </p14:nvContentPartPr>
              <p14:xfrm>
                <a:off x="3078480" y="4449907"/>
                <a:ext cx="7200" cy="11880"/>
              </p14:xfrm>
            </p:contentPart>
          </mc:Choice>
          <mc:Fallback xmlns=""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2DC1C5CB-29C4-49BD-8145-EF3D6C56A7A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69480" y="4441267"/>
                  <a:ext cx="24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BE4B444A-30B4-4439-BFAC-2A2919196D62}"/>
                    </a:ext>
                  </a:extLst>
                </p14:cNvPr>
                <p14:cNvContentPartPr/>
                <p14:nvPr/>
              </p14:nvContentPartPr>
              <p14:xfrm>
                <a:off x="3045720" y="4449907"/>
                <a:ext cx="39600" cy="33480"/>
              </p14:xfrm>
            </p:contentPart>
          </mc:Choice>
          <mc:Fallback xmlns=""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BE4B444A-30B4-4439-BFAC-2A2919196D6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037080" y="4441267"/>
                  <a:ext cx="572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D32F8799-73FC-4118-8E8A-7D7C36987841}"/>
                    </a:ext>
                  </a:extLst>
                </p14:cNvPr>
                <p14:cNvContentPartPr/>
                <p14:nvPr/>
              </p14:nvContentPartPr>
              <p14:xfrm>
                <a:off x="3047520" y="4504627"/>
                <a:ext cx="2160" cy="360"/>
              </p14:xfrm>
            </p:contentPart>
          </mc:Choice>
          <mc:Fallback xmlns=""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D32F8799-73FC-4118-8E8A-7D7C3698784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38880" y="4495987"/>
                  <a:ext cx="19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97AE4DE3-8B7F-4757-B5F7-F2417AE3E48C}"/>
                    </a:ext>
                  </a:extLst>
                </p14:cNvPr>
                <p14:cNvContentPartPr/>
                <p14:nvPr/>
              </p14:nvContentPartPr>
              <p14:xfrm>
                <a:off x="2979120" y="4490947"/>
                <a:ext cx="70560" cy="34560"/>
              </p14:xfrm>
            </p:contentPart>
          </mc:Choice>
          <mc:Fallback xmlns=""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97AE4DE3-8B7F-4757-B5F7-F2417AE3E48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970120" y="4482307"/>
                  <a:ext cx="882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E6790E9A-BFE0-4EE1-8F6F-32CA6EF82E9D}"/>
                    </a:ext>
                  </a:extLst>
                </p14:cNvPr>
                <p14:cNvContentPartPr/>
                <p14:nvPr/>
              </p14:nvContentPartPr>
              <p14:xfrm>
                <a:off x="2984160" y="4519747"/>
                <a:ext cx="2160" cy="14040"/>
              </p14:xfrm>
            </p:contentPart>
          </mc:Choice>
          <mc:Fallback xmlns=""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E6790E9A-BFE0-4EE1-8F6F-32CA6EF82E9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975520" y="4510747"/>
                  <a:ext cx="19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잉크 38">
                  <a:extLst>
                    <a:ext uri="{FF2B5EF4-FFF2-40B4-BE49-F238E27FC236}">
                      <a16:creationId xmlns:a16="http://schemas.microsoft.com/office/drawing/2014/main" id="{F8D2F256-5E63-41EF-9228-38D5A6E6BA54}"/>
                    </a:ext>
                  </a:extLst>
                </p14:cNvPr>
                <p14:cNvContentPartPr/>
                <p14:nvPr/>
              </p14:nvContentPartPr>
              <p14:xfrm>
                <a:off x="2980920" y="4474027"/>
                <a:ext cx="10800" cy="360"/>
              </p14:xfrm>
            </p:contentPart>
          </mc:Choice>
          <mc:Fallback xmlns="">
            <p:pic>
              <p:nvPicPr>
                <p:cNvPr id="39" name="잉크 38">
                  <a:extLst>
                    <a:ext uri="{FF2B5EF4-FFF2-40B4-BE49-F238E27FC236}">
                      <a16:creationId xmlns:a16="http://schemas.microsoft.com/office/drawing/2014/main" id="{F8D2F256-5E63-41EF-9228-38D5A6E6BA5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71920" y="4465027"/>
                  <a:ext cx="28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잉크 39">
                  <a:extLst>
                    <a:ext uri="{FF2B5EF4-FFF2-40B4-BE49-F238E27FC236}">
                      <a16:creationId xmlns:a16="http://schemas.microsoft.com/office/drawing/2014/main" id="{EB674F7B-B3AE-479E-B2D9-06E6D57F4740}"/>
                    </a:ext>
                  </a:extLst>
                </p14:cNvPr>
                <p14:cNvContentPartPr/>
                <p14:nvPr/>
              </p14:nvContentPartPr>
              <p14:xfrm>
                <a:off x="2979120" y="4468267"/>
                <a:ext cx="12240" cy="6120"/>
              </p14:xfrm>
            </p:contentPart>
          </mc:Choice>
          <mc:Fallback xmlns="">
            <p:pic>
              <p:nvPicPr>
                <p:cNvPr id="40" name="잉크 39">
                  <a:extLst>
                    <a:ext uri="{FF2B5EF4-FFF2-40B4-BE49-F238E27FC236}">
                      <a16:creationId xmlns:a16="http://schemas.microsoft.com/office/drawing/2014/main" id="{EB674F7B-B3AE-479E-B2D9-06E6D57F474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970120" y="4459267"/>
                  <a:ext cx="2988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2" name="잉크 41">
                <a:extLst>
                  <a:ext uri="{FF2B5EF4-FFF2-40B4-BE49-F238E27FC236}">
                    <a16:creationId xmlns:a16="http://schemas.microsoft.com/office/drawing/2014/main" id="{41FBD09C-CA73-4921-893F-AF5AC8B939C7}"/>
                  </a:ext>
                </a:extLst>
              </p14:cNvPr>
              <p14:cNvContentPartPr/>
              <p14:nvPr/>
            </p14:nvContentPartPr>
            <p14:xfrm>
              <a:off x="2822520" y="4067587"/>
              <a:ext cx="20160" cy="9720"/>
            </p14:xfrm>
          </p:contentPart>
        </mc:Choice>
        <mc:Fallback xmlns="">
          <p:pic>
            <p:nvPicPr>
              <p:cNvPr id="42" name="잉크 41">
                <a:extLst>
                  <a:ext uri="{FF2B5EF4-FFF2-40B4-BE49-F238E27FC236}">
                    <a16:creationId xmlns:a16="http://schemas.microsoft.com/office/drawing/2014/main" id="{41FBD09C-CA73-4921-893F-AF5AC8B939C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813880" y="4058947"/>
                <a:ext cx="37800" cy="2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그룹 45">
            <a:extLst>
              <a:ext uri="{FF2B5EF4-FFF2-40B4-BE49-F238E27FC236}">
                <a16:creationId xmlns:a16="http://schemas.microsoft.com/office/drawing/2014/main" id="{C73B602A-6139-4BA8-BE70-F8D78A1BF3E2}"/>
              </a:ext>
            </a:extLst>
          </p:cNvPr>
          <p:cNvGrpSpPr/>
          <p:nvPr/>
        </p:nvGrpSpPr>
        <p:grpSpPr>
          <a:xfrm>
            <a:off x="2949960" y="4129507"/>
            <a:ext cx="111600" cy="188640"/>
            <a:chOff x="2949960" y="4129507"/>
            <a:chExt cx="111600" cy="1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잉크 42">
                  <a:extLst>
                    <a:ext uri="{FF2B5EF4-FFF2-40B4-BE49-F238E27FC236}">
                      <a16:creationId xmlns:a16="http://schemas.microsoft.com/office/drawing/2014/main" id="{B53A10E8-B405-4317-BC6A-62EBD22DFF19}"/>
                    </a:ext>
                  </a:extLst>
                </p14:cNvPr>
                <p14:cNvContentPartPr/>
                <p14:nvPr/>
              </p14:nvContentPartPr>
              <p14:xfrm>
                <a:off x="2949960" y="4129507"/>
                <a:ext cx="7200" cy="12960"/>
              </p14:xfrm>
            </p:contentPart>
          </mc:Choice>
          <mc:Fallback xmlns="">
            <p:pic>
              <p:nvPicPr>
                <p:cNvPr id="43" name="잉크 42">
                  <a:extLst>
                    <a:ext uri="{FF2B5EF4-FFF2-40B4-BE49-F238E27FC236}">
                      <a16:creationId xmlns:a16="http://schemas.microsoft.com/office/drawing/2014/main" id="{B53A10E8-B405-4317-BC6A-62EBD22DFF1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41320" y="4120507"/>
                  <a:ext cx="248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잉크 43">
                  <a:extLst>
                    <a:ext uri="{FF2B5EF4-FFF2-40B4-BE49-F238E27FC236}">
                      <a16:creationId xmlns:a16="http://schemas.microsoft.com/office/drawing/2014/main" id="{CAC37415-A7CF-4CFE-9742-B72D6E6ECECB}"/>
                    </a:ext>
                  </a:extLst>
                </p14:cNvPr>
                <p14:cNvContentPartPr/>
                <p14:nvPr/>
              </p14:nvContentPartPr>
              <p14:xfrm>
                <a:off x="2951760" y="4129507"/>
                <a:ext cx="109800" cy="130320"/>
              </p14:xfrm>
            </p:contentPart>
          </mc:Choice>
          <mc:Fallback xmlns="">
            <p:pic>
              <p:nvPicPr>
                <p:cNvPr id="44" name="잉크 43">
                  <a:extLst>
                    <a:ext uri="{FF2B5EF4-FFF2-40B4-BE49-F238E27FC236}">
                      <a16:creationId xmlns:a16="http://schemas.microsoft.com/office/drawing/2014/main" id="{CAC37415-A7CF-4CFE-9742-B72D6E6ECEC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942760" y="4120507"/>
                  <a:ext cx="127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잉크 44">
                  <a:extLst>
                    <a:ext uri="{FF2B5EF4-FFF2-40B4-BE49-F238E27FC236}">
                      <a16:creationId xmlns:a16="http://schemas.microsoft.com/office/drawing/2014/main" id="{CEBBA057-962B-4D4A-BAA0-C9586304FA0E}"/>
                    </a:ext>
                  </a:extLst>
                </p14:cNvPr>
                <p14:cNvContentPartPr/>
                <p14:nvPr/>
              </p14:nvContentPartPr>
              <p14:xfrm>
                <a:off x="2968680" y="4259467"/>
                <a:ext cx="92880" cy="58680"/>
              </p14:xfrm>
            </p:contentPart>
          </mc:Choice>
          <mc:Fallback xmlns="">
            <p:pic>
              <p:nvPicPr>
                <p:cNvPr id="45" name="잉크 44">
                  <a:extLst>
                    <a:ext uri="{FF2B5EF4-FFF2-40B4-BE49-F238E27FC236}">
                      <a16:creationId xmlns:a16="http://schemas.microsoft.com/office/drawing/2014/main" id="{CEBBA057-962B-4D4A-BAA0-C9586304FA0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960040" y="4250827"/>
                  <a:ext cx="11052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A0EEF6E8-CC31-422A-BF57-C2A7292034A6}"/>
              </a:ext>
            </a:extLst>
          </p:cNvPr>
          <p:cNvGrpSpPr/>
          <p:nvPr/>
        </p:nvGrpSpPr>
        <p:grpSpPr>
          <a:xfrm>
            <a:off x="3721800" y="3601387"/>
            <a:ext cx="78840" cy="31320"/>
            <a:chOff x="3721800" y="3601387"/>
            <a:chExt cx="78840" cy="3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잉크 46">
                  <a:extLst>
                    <a:ext uri="{FF2B5EF4-FFF2-40B4-BE49-F238E27FC236}">
                      <a16:creationId xmlns:a16="http://schemas.microsoft.com/office/drawing/2014/main" id="{D11E5216-20BC-481C-BB7A-46986E6DD46F}"/>
                    </a:ext>
                  </a:extLst>
                </p14:cNvPr>
                <p14:cNvContentPartPr/>
                <p14:nvPr/>
              </p14:nvContentPartPr>
              <p14:xfrm>
                <a:off x="3721800" y="3629827"/>
                <a:ext cx="38160" cy="360"/>
              </p14:xfrm>
            </p:contentPart>
          </mc:Choice>
          <mc:Fallback xmlns="">
            <p:pic>
              <p:nvPicPr>
                <p:cNvPr id="47" name="잉크 46">
                  <a:extLst>
                    <a:ext uri="{FF2B5EF4-FFF2-40B4-BE49-F238E27FC236}">
                      <a16:creationId xmlns:a16="http://schemas.microsoft.com/office/drawing/2014/main" id="{D11E5216-20BC-481C-BB7A-46986E6DD46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712800" y="3621187"/>
                  <a:ext cx="55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잉크 47">
                  <a:extLst>
                    <a:ext uri="{FF2B5EF4-FFF2-40B4-BE49-F238E27FC236}">
                      <a16:creationId xmlns:a16="http://schemas.microsoft.com/office/drawing/2014/main" id="{ACFAD145-0118-4495-88DA-87ABD9977A6F}"/>
                    </a:ext>
                  </a:extLst>
                </p14:cNvPr>
                <p14:cNvContentPartPr/>
                <p14:nvPr/>
              </p14:nvContentPartPr>
              <p14:xfrm>
                <a:off x="3759240" y="3629827"/>
                <a:ext cx="39600" cy="2520"/>
              </p14:xfrm>
            </p:contentPart>
          </mc:Choice>
          <mc:Fallback xmlns="">
            <p:pic>
              <p:nvPicPr>
                <p:cNvPr id="48" name="잉크 47">
                  <a:extLst>
                    <a:ext uri="{FF2B5EF4-FFF2-40B4-BE49-F238E27FC236}">
                      <a16:creationId xmlns:a16="http://schemas.microsoft.com/office/drawing/2014/main" id="{ACFAD145-0118-4495-88DA-87ABD9977A6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50600" y="3621187"/>
                  <a:ext cx="572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잉크 48">
                  <a:extLst>
                    <a:ext uri="{FF2B5EF4-FFF2-40B4-BE49-F238E27FC236}">
                      <a16:creationId xmlns:a16="http://schemas.microsoft.com/office/drawing/2014/main" id="{E424CBA6-3DCA-408C-BEED-BC764AB00B2C}"/>
                    </a:ext>
                  </a:extLst>
                </p14:cNvPr>
                <p14:cNvContentPartPr/>
                <p14:nvPr/>
              </p14:nvContentPartPr>
              <p14:xfrm>
                <a:off x="3798840" y="3631987"/>
                <a:ext cx="360" cy="360"/>
              </p14:xfrm>
            </p:contentPart>
          </mc:Choice>
          <mc:Fallback xmlns="">
            <p:pic>
              <p:nvPicPr>
                <p:cNvPr id="49" name="잉크 48">
                  <a:extLst>
                    <a:ext uri="{FF2B5EF4-FFF2-40B4-BE49-F238E27FC236}">
                      <a16:creationId xmlns:a16="http://schemas.microsoft.com/office/drawing/2014/main" id="{E424CBA6-3DCA-408C-BEED-BC764AB00B2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89840" y="362334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0" name="잉크 49">
                  <a:extLst>
                    <a:ext uri="{FF2B5EF4-FFF2-40B4-BE49-F238E27FC236}">
                      <a16:creationId xmlns:a16="http://schemas.microsoft.com/office/drawing/2014/main" id="{ACC8C45D-E0AC-4B16-A138-96D3111FE83A}"/>
                    </a:ext>
                  </a:extLst>
                </p14:cNvPr>
                <p14:cNvContentPartPr/>
                <p14:nvPr/>
              </p14:nvContentPartPr>
              <p14:xfrm>
                <a:off x="3798840" y="3631987"/>
                <a:ext cx="360" cy="360"/>
              </p14:xfrm>
            </p:contentPart>
          </mc:Choice>
          <mc:Fallback xmlns="">
            <p:pic>
              <p:nvPicPr>
                <p:cNvPr id="50" name="잉크 49">
                  <a:extLst>
                    <a:ext uri="{FF2B5EF4-FFF2-40B4-BE49-F238E27FC236}">
                      <a16:creationId xmlns:a16="http://schemas.microsoft.com/office/drawing/2014/main" id="{ACC8C45D-E0AC-4B16-A138-96D3111FE83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89840" y="362334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잉크 50">
                  <a:extLst>
                    <a:ext uri="{FF2B5EF4-FFF2-40B4-BE49-F238E27FC236}">
                      <a16:creationId xmlns:a16="http://schemas.microsoft.com/office/drawing/2014/main" id="{2013B5C1-BECE-450F-8562-FED0D0888E8F}"/>
                    </a:ext>
                  </a:extLst>
                </p14:cNvPr>
                <p14:cNvContentPartPr/>
                <p14:nvPr/>
              </p14:nvContentPartPr>
              <p14:xfrm>
                <a:off x="3786600" y="3613987"/>
                <a:ext cx="14040" cy="18720"/>
              </p14:xfrm>
            </p:contentPart>
          </mc:Choice>
          <mc:Fallback xmlns="">
            <p:pic>
              <p:nvPicPr>
                <p:cNvPr id="51" name="잉크 50">
                  <a:extLst>
                    <a:ext uri="{FF2B5EF4-FFF2-40B4-BE49-F238E27FC236}">
                      <a16:creationId xmlns:a16="http://schemas.microsoft.com/office/drawing/2014/main" id="{2013B5C1-BECE-450F-8562-FED0D0888E8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777960" y="3604987"/>
                  <a:ext cx="31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잉크 51">
                  <a:extLst>
                    <a:ext uri="{FF2B5EF4-FFF2-40B4-BE49-F238E27FC236}">
                      <a16:creationId xmlns:a16="http://schemas.microsoft.com/office/drawing/2014/main" id="{637BA243-D768-4A62-8BA2-C42171ACAB2A}"/>
                    </a:ext>
                  </a:extLst>
                </p14:cNvPr>
                <p14:cNvContentPartPr/>
                <p14:nvPr/>
              </p14:nvContentPartPr>
              <p14:xfrm>
                <a:off x="3767880" y="3611467"/>
                <a:ext cx="360" cy="360"/>
              </p14:xfrm>
            </p:contentPart>
          </mc:Choice>
          <mc:Fallback xmlns="">
            <p:pic>
              <p:nvPicPr>
                <p:cNvPr id="52" name="잉크 51">
                  <a:extLst>
                    <a:ext uri="{FF2B5EF4-FFF2-40B4-BE49-F238E27FC236}">
                      <a16:creationId xmlns:a16="http://schemas.microsoft.com/office/drawing/2014/main" id="{637BA243-D768-4A62-8BA2-C42171ACAB2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59240" y="360282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3" name="잉크 52">
                  <a:extLst>
                    <a:ext uri="{FF2B5EF4-FFF2-40B4-BE49-F238E27FC236}">
                      <a16:creationId xmlns:a16="http://schemas.microsoft.com/office/drawing/2014/main" id="{1AD2E23B-94C1-41DC-ADB9-962CCAF1A04C}"/>
                    </a:ext>
                  </a:extLst>
                </p14:cNvPr>
                <p14:cNvContentPartPr/>
                <p14:nvPr/>
              </p14:nvContentPartPr>
              <p14:xfrm>
                <a:off x="3767880" y="3611467"/>
                <a:ext cx="5400" cy="360"/>
              </p14:xfrm>
            </p:contentPart>
          </mc:Choice>
          <mc:Fallback xmlns="">
            <p:pic>
              <p:nvPicPr>
                <p:cNvPr id="53" name="잉크 52">
                  <a:extLst>
                    <a:ext uri="{FF2B5EF4-FFF2-40B4-BE49-F238E27FC236}">
                      <a16:creationId xmlns:a16="http://schemas.microsoft.com/office/drawing/2014/main" id="{1AD2E23B-94C1-41DC-ADB9-962CCAF1A04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59240" y="3602827"/>
                  <a:ext cx="23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잉크 53">
                  <a:extLst>
                    <a:ext uri="{FF2B5EF4-FFF2-40B4-BE49-F238E27FC236}">
                      <a16:creationId xmlns:a16="http://schemas.microsoft.com/office/drawing/2014/main" id="{05267E8F-B4BA-4FF5-AB16-74234534A7F6}"/>
                    </a:ext>
                  </a:extLst>
                </p14:cNvPr>
                <p14:cNvContentPartPr/>
                <p14:nvPr/>
              </p14:nvContentPartPr>
              <p14:xfrm>
                <a:off x="3772920" y="3601387"/>
                <a:ext cx="360" cy="10800"/>
              </p14:xfrm>
            </p:contentPart>
          </mc:Choice>
          <mc:Fallback xmlns="">
            <p:pic>
              <p:nvPicPr>
                <p:cNvPr id="54" name="잉크 53">
                  <a:extLst>
                    <a:ext uri="{FF2B5EF4-FFF2-40B4-BE49-F238E27FC236}">
                      <a16:creationId xmlns:a16="http://schemas.microsoft.com/office/drawing/2014/main" id="{05267E8F-B4BA-4FF5-AB16-74234534A7F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764280" y="3592387"/>
                  <a:ext cx="1800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6" name="잉크 55">
                <a:extLst>
                  <a:ext uri="{FF2B5EF4-FFF2-40B4-BE49-F238E27FC236}">
                    <a16:creationId xmlns:a16="http://schemas.microsoft.com/office/drawing/2014/main" id="{4238601D-08AB-4D74-A65C-3D8EFB80FF02}"/>
                  </a:ext>
                </a:extLst>
              </p14:cNvPr>
              <p14:cNvContentPartPr/>
              <p14:nvPr/>
            </p14:nvContentPartPr>
            <p14:xfrm>
              <a:off x="4984320" y="3973267"/>
              <a:ext cx="360" cy="360"/>
            </p14:xfrm>
          </p:contentPart>
        </mc:Choice>
        <mc:Fallback xmlns="">
          <p:pic>
            <p:nvPicPr>
              <p:cNvPr id="56" name="잉크 55">
                <a:extLst>
                  <a:ext uri="{FF2B5EF4-FFF2-40B4-BE49-F238E27FC236}">
                    <a16:creationId xmlns:a16="http://schemas.microsoft.com/office/drawing/2014/main" id="{4238601D-08AB-4D74-A65C-3D8EFB80FF0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75680" y="39642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7" name="잉크 56">
                <a:extLst>
                  <a:ext uri="{FF2B5EF4-FFF2-40B4-BE49-F238E27FC236}">
                    <a16:creationId xmlns:a16="http://schemas.microsoft.com/office/drawing/2014/main" id="{69047F23-8447-49B8-836B-7AD7D9120029}"/>
                  </a:ext>
                </a:extLst>
              </p14:cNvPr>
              <p14:cNvContentPartPr/>
              <p14:nvPr/>
            </p14:nvContentPartPr>
            <p14:xfrm>
              <a:off x="4799640" y="4408867"/>
              <a:ext cx="360" cy="360"/>
            </p14:xfrm>
          </p:contentPart>
        </mc:Choice>
        <mc:Fallback xmlns="">
          <p:pic>
            <p:nvPicPr>
              <p:cNvPr id="57" name="잉크 56">
                <a:extLst>
                  <a:ext uri="{FF2B5EF4-FFF2-40B4-BE49-F238E27FC236}">
                    <a16:creationId xmlns:a16="http://schemas.microsoft.com/office/drawing/2014/main" id="{69047F23-8447-49B8-836B-7AD7D912002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91000" y="440022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8" name="잉크 57">
                <a:extLst>
                  <a:ext uri="{FF2B5EF4-FFF2-40B4-BE49-F238E27FC236}">
                    <a16:creationId xmlns:a16="http://schemas.microsoft.com/office/drawing/2014/main" id="{263BCEDB-42E9-4A5D-8FC2-013012118749}"/>
                  </a:ext>
                </a:extLst>
              </p14:cNvPr>
              <p14:cNvContentPartPr/>
              <p14:nvPr/>
            </p14:nvContentPartPr>
            <p14:xfrm>
              <a:off x="4797840" y="4408867"/>
              <a:ext cx="2160" cy="39240"/>
            </p14:xfrm>
          </p:contentPart>
        </mc:Choice>
        <mc:Fallback xmlns="">
          <p:pic>
            <p:nvPicPr>
              <p:cNvPr id="58" name="잉크 57">
                <a:extLst>
                  <a:ext uri="{FF2B5EF4-FFF2-40B4-BE49-F238E27FC236}">
                    <a16:creationId xmlns:a16="http://schemas.microsoft.com/office/drawing/2014/main" id="{263BCEDB-42E9-4A5D-8FC2-01301211874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789200" y="4400227"/>
                <a:ext cx="19800" cy="56880"/>
              </a:xfrm>
              <a:prstGeom prst="rect">
                <a:avLst/>
              </a:prstGeom>
            </p:spPr>
          </p:pic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2D06CBD8-2E99-4BC5-966F-AC7BD2A3D772}"/>
              </a:ext>
            </a:extLst>
          </p:cNvPr>
          <p:cNvSpPr txBox="1"/>
          <p:nvPr/>
        </p:nvSpPr>
        <p:spPr>
          <a:xfrm>
            <a:off x="6758544" y="3474"/>
            <a:ext cx="6328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78"/>
              </a:rPr>
              <a:t>https://en.wikipedia.org/wiki/Madelung_constant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858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BD982F0C-743F-4159-80BF-FB7D8325190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잉크 4">
                <a:extLst>
                  <a:ext uri="{FF2B5EF4-FFF2-40B4-BE49-F238E27FC236}">
                    <a16:creationId xmlns:a16="http://schemas.microsoft.com/office/drawing/2014/main" id="{830D902A-F021-42B9-9BD3-FD4A6CFBCDA9}"/>
                  </a:ext>
                </a:extLst>
              </p14:cNvPr>
              <p14:cNvContentPartPr/>
              <p14:nvPr/>
            </p14:nvContentPartPr>
            <p14:xfrm>
              <a:off x="1506000" y="3954907"/>
              <a:ext cx="17640" cy="5040"/>
            </p14:xfrm>
          </p:contentPart>
        </mc:Choice>
        <mc:Fallback xmlns="">
          <p:pic>
            <p:nvPicPr>
              <p:cNvPr id="5" name="잉크 4">
                <a:extLst>
                  <a:ext uri="{FF2B5EF4-FFF2-40B4-BE49-F238E27FC236}">
                    <a16:creationId xmlns:a16="http://schemas.microsoft.com/office/drawing/2014/main" id="{830D902A-F021-42B9-9BD3-FD4A6CFBCD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7000" y="3946267"/>
                <a:ext cx="3528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잉크 5">
                <a:extLst>
                  <a:ext uri="{FF2B5EF4-FFF2-40B4-BE49-F238E27FC236}">
                    <a16:creationId xmlns:a16="http://schemas.microsoft.com/office/drawing/2014/main" id="{A8115F82-9745-4E0F-8D17-1CFEFCF23247}"/>
                  </a:ext>
                </a:extLst>
              </p14:cNvPr>
              <p14:cNvContentPartPr/>
              <p14:nvPr/>
            </p14:nvContentPartPr>
            <p14:xfrm>
              <a:off x="1630920" y="3974347"/>
              <a:ext cx="113400" cy="33480"/>
            </p14:xfrm>
          </p:contentPart>
        </mc:Choice>
        <mc:Fallback xmlns="">
          <p:pic>
            <p:nvPicPr>
              <p:cNvPr id="6" name="잉크 5">
                <a:extLst>
                  <a:ext uri="{FF2B5EF4-FFF2-40B4-BE49-F238E27FC236}">
                    <a16:creationId xmlns:a16="http://schemas.microsoft.com/office/drawing/2014/main" id="{A8115F82-9745-4E0F-8D17-1CFEFCF2324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21920" y="3965707"/>
                <a:ext cx="1310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잉크 6">
                <a:extLst>
                  <a:ext uri="{FF2B5EF4-FFF2-40B4-BE49-F238E27FC236}">
                    <a16:creationId xmlns:a16="http://schemas.microsoft.com/office/drawing/2014/main" id="{1ACF4C91-8EA2-427E-9F39-2FFB7BBF1267}"/>
                  </a:ext>
                </a:extLst>
              </p14:cNvPr>
              <p14:cNvContentPartPr/>
              <p14:nvPr/>
            </p14:nvContentPartPr>
            <p14:xfrm>
              <a:off x="1221960" y="1399987"/>
              <a:ext cx="251640" cy="57240"/>
            </p14:xfrm>
          </p:contentPart>
        </mc:Choice>
        <mc:Fallback xmlns="">
          <p:pic>
            <p:nvPicPr>
              <p:cNvPr id="7" name="잉크 6">
                <a:extLst>
                  <a:ext uri="{FF2B5EF4-FFF2-40B4-BE49-F238E27FC236}">
                    <a16:creationId xmlns:a16="http://schemas.microsoft.com/office/drawing/2014/main" id="{1ACF4C91-8EA2-427E-9F39-2FFB7BBF126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12960" y="1390987"/>
                <a:ext cx="2692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잉크 7">
                <a:extLst>
                  <a:ext uri="{FF2B5EF4-FFF2-40B4-BE49-F238E27FC236}">
                    <a16:creationId xmlns:a16="http://schemas.microsoft.com/office/drawing/2014/main" id="{0323D1A2-1659-4C95-9E13-F6EA59AD3143}"/>
                  </a:ext>
                </a:extLst>
              </p14:cNvPr>
              <p14:cNvContentPartPr/>
              <p14:nvPr/>
            </p14:nvContentPartPr>
            <p14:xfrm>
              <a:off x="1394760" y="1523107"/>
              <a:ext cx="2160" cy="17640"/>
            </p14:xfrm>
          </p:contentPart>
        </mc:Choice>
        <mc:Fallback xmlns="">
          <p:pic>
            <p:nvPicPr>
              <p:cNvPr id="8" name="잉크 7">
                <a:extLst>
                  <a:ext uri="{FF2B5EF4-FFF2-40B4-BE49-F238E27FC236}">
                    <a16:creationId xmlns:a16="http://schemas.microsoft.com/office/drawing/2014/main" id="{0323D1A2-1659-4C95-9E13-F6EA59AD314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85760" y="1514107"/>
                <a:ext cx="19800" cy="3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4399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스크린샷이(가) 표시된 사진&#10;&#10;자동 생성된 설명">
            <a:extLst>
              <a:ext uri="{FF2B5EF4-FFF2-40B4-BE49-F238E27FC236}">
                <a16:creationId xmlns:a16="http://schemas.microsoft.com/office/drawing/2014/main" id="{353FA617-9B7D-461F-9EC9-50E8EDBAAF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" t="2" b="2"/>
          <a:stretch/>
        </p:blipFill>
        <p:spPr>
          <a:xfrm>
            <a:off x="2756747" y="880175"/>
            <a:ext cx="7976088" cy="5778000"/>
          </a:xfrm>
        </p:spPr>
      </p:pic>
    </p:spTree>
    <p:extLst>
      <p:ext uri="{BB962C8B-B14F-4D97-AF65-F5344CB8AC3E}">
        <p14:creationId xmlns:p14="http://schemas.microsoft.com/office/powerpoint/2010/main" val="2454116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텍스트이(가) 표시된 사진&#10;&#10;자동 생성된 설명">
            <a:extLst>
              <a:ext uri="{FF2B5EF4-FFF2-40B4-BE49-F238E27FC236}">
                <a16:creationId xmlns:a16="http://schemas.microsoft.com/office/drawing/2014/main" id="{78CC6F88-12F3-43ED-AFA8-9D4B9D6F507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C23B12-EB58-4495-A114-3EE6C9F6D4AF}"/>
              </a:ext>
            </a:extLst>
          </p:cNvPr>
          <p:cNvSpPr txBox="1"/>
          <p:nvPr/>
        </p:nvSpPr>
        <p:spPr>
          <a:xfrm>
            <a:off x="6915325" y="6115146"/>
            <a:ext cx="4664434" cy="35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ko-KR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“Hydrogenic”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E2E284-E68A-4BE2-AF88-ACD0D72CF28E}"/>
              </a:ext>
            </a:extLst>
          </p:cNvPr>
          <p:cNvSpPr txBox="1"/>
          <p:nvPr/>
        </p:nvSpPr>
        <p:spPr>
          <a:xfrm>
            <a:off x="2285711" y="5273180"/>
            <a:ext cx="3193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0"/>
            <a:r>
              <a:rPr lang="ko-KR" alt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실제는 완벽한 </a:t>
            </a:r>
            <a:r>
              <a:rPr lang="ko-KR" altLang="en-US" sz="2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스크리닝이</a:t>
            </a:r>
            <a:r>
              <a:rPr lang="ko-KR" alt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 안되므로 </a:t>
            </a:r>
            <a:r>
              <a:rPr lang="en-US" altLang="ko-KR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underestimated</a:t>
            </a:r>
          </a:p>
        </p:txBody>
      </p:sp>
    </p:spTree>
    <p:extLst>
      <p:ext uri="{BB962C8B-B14F-4D97-AF65-F5344CB8AC3E}">
        <p14:creationId xmlns:p14="http://schemas.microsoft.com/office/powerpoint/2010/main" val="421959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C47FFA1B-6511-4CC7-8A27-A961B73772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4C3C24-B43A-44E9-8527-00945B33C289}"/>
              </a:ext>
            </a:extLst>
          </p:cNvPr>
          <p:cNvSpPr txBox="1"/>
          <p:nvPr/>
        </p:nvSpPr>
        <p:spPr>
          <a:xfrm>
            <a:off x="2571635" y="5704068"/>
            <a:ext cx="3651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ko-KR" alt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실제는 </a:t>
            </a:r>
            <a:r>
              <a:rPr lang="ko-KR" altLang="en-US" sz="2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스크리닝이</a:t>
            </a:r>
            <a:r>
              <a:rPr lang="ko-KR" alt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 있으므로  </a:t>
            </a:r>
            <a:r>
              <a:rPr lang="en-US" altLang="ko-KR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overestimated</a:t>
            </a:r>
          </a:p>
        </p:txBody>
      </p:sp>
    </p:spTree>
    <p:extLst>
      <p:ext uri="{BB962C8B-B14F-4D97-AF65-F5344CB8AC3E}">
        <p14:creationId xmlns:p14="http://schemas.microsoft.com/office/powerpoint/2010/main" val="216150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55253ABE-9386-4C70-86B2-3C20D1611B9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8286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측정기, 시계이(가) 표시된 사진&#10;&#10;자동 생성된 설명">
            <a:extLst>
              <a:ext uri="{FF2B5EF4-FFF2-40B4-BE49-F238E27FC236}">
                <a16:creationId xmlns:a16="http://schemas.microsoft.com/office/drawing/2014/main" id="{3FAF9FD0-320C-4D5A-8CD9-90B1D2A12FA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D1482B-F96E-454D-AFC3-386A0CB37B3E}"/>
              </a:ext>
            </a:extLst>
          </p:cNvPr>
          <p:cNvSpPr txBox="1"/>
          <p:nvPr/>
        </p:nvSpPr>
        <p:spPr>
          <a:xfrm>
            <a:off x="2213463" y="70311"/>
            <a:ext cx="6097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3"/>
              </a:rPr>
              <a:t>https://en.wikipedia.org/wiki/Particle_in_a_box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BEC0C7-ADB4-4F41-90F7-B32121BCAA2A}"/>
              </a:ext>
            </a:extLst>
          </p:cNvPr>
          <p:cNvSpPr txBox="1"/>
          <p:nvPr/>
        </p:nvSpPr>
        <p:spPr>
          <a:xfrm>
            <a:off x="4629035" y="5439216"/>
            <a:ext cx="4497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Heisenberg Uncertainty principle!</a:t>
            </a:r>
          </a:p>
        </p:txBody>
      </p:sp>
    </p:spTree>
    <p:extLst>
      <p:ext uri="{BB962C8B-B14F-4D97-AF65-F5344CB8AC3E}">
        <p14:creationId xmlns:p14="http://schemas.microsoft.com/office/powerpoint/2010/main" val="302296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222A486A-F868-4C17-BAA4-2C67449F27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6381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테이블, 노트북, 쥐고있는, 전화이(가) 표시된 사진&#10;&#10;자동 생성된 설명">
            <a:extLst>
              <a:ext uri="{FF2B5EF4-FFF2-40B4-BE49-F238E27FC236}">
                <a16:creationId xmlns:a16="http://schemas.microsoft.com/office/drawing/2014/main" id="{0D57592B-0E26-4A24-B7B8-1F87E9993E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532EA7-BD02-41DC-827E-85B87BBF4565}"/>
              </a:ext>
            </a:extLst>
          </p:cNvPr>
          <p:cNvSpPr txBox="1"/>
          <p:nvPr/>
        </p:nvSpPr>
        <p:spPr>
          <a:xfrm>
            <a:off x="6506388" y="2182449"/>
            <a:ext cx="4497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참고</a:t>
            </a:r>
            <a:r>
              <a:rPr lang="en-US" altLang="ko-KR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) </a:t>
            </a:r>
            <a:r>
              <a:rPr lang="en-US" altLang="ko-KR" sz="3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Lec</a:t>
            </a:r>
            <a:r>
              <a:rPr lang="en-US" altLang="ko-KR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. 8 </a:t>
            </a:r>
          </a:p>
          <a:p>
            <a:pPr algn="ctr"/>
            <a:r>
              <a:rPr lang="en-US" altLang="ko-KR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Tight binding chain</a:t>
            </a:r>
          </a:p>
        </p:txBody>
      </p:sp>
    </p:spTree>
    <p:extLst>
      <p:ext uri="{BB962C8B-B14F-4D97-AF65-F5344CB8AC3E}">
        <p14:creationId xmlns:p14="http://schemas.microsoft.com/office/powerpoint/2010/main" val="225200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6D57557C-0D2A-466D-A575-2C2C0D93CF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65C160-F55F-4688-93D1-CE8A4482271A}"/>
              </a:ext>
            </a:extLst>
          </p:cNvPr>
          <p:cNvSpPr txBox="1"/>
          <p:nvPr/>
        </p:nvSpPr>
        <p:spPr>
          <a:xfrm>
            <a:off x="6353176" y="-58569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3"/>
              </a:rPr>
              <a:t>https://en.wikipedia.org/wiki/J._Robert_Oppenheimer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3E467-92DA-43D9-80AD-A4333F34387C}"/>
              </a:ext>
            </a:extLst>
          </p:cNvPr>
          <p:cNvSpPr txBox="1"/>
          <p:nvPr/>
        </p:nvSpPr>
        <p:spPr>
          <a:xfrm>
            <a:off x="6353176" y="264596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4"/>
              </a:rPr>
              <a:t>https://en.wikipedia.org/wiki/Manhattan_Project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2CD032-4A99-4734-A0DC-AAD156D3276D}"/>
              </a:ext>
            </a:extLst>
          </p:cNvPr>
          <p:cNvSpPr txBox="1"/>
          <p:nvPr/>
        </p:nvSpPr>
        <p:spPr>
          <a:xfrm>
            <a:off x="2453054" y="572386"/>
            <a:ext cx="96451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hlinkClick r:id="rId5"/>
              </a:rPr>
              <a:t>https://en.wikipedia.org/wiki/Born%E2%80%93Oppenheimer_approximation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885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측정기, 전화, 시계, 쥐고있는이(가) 표시된 사진&#10;&#10;자동 생성된 설명">
            <a:extLst>
              <a:ext uri="{FF2B5EF4-FFF2-40B4-BE49-F238E27FC236}">
                <a16:creationId xmlns:a16="http://schemas.microsoft.com/office/drawing/2014/main" id="{14771BB1-5247-405A-B87D-D59BA1436D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43BF55-47A4-480A-9E32-8639CCB70401}"/>
              </a:ext>
            </a:extLst>
          </p:cNvPr>
          <p:cNvSpPr txBox="1"/>
          <p:nvPr/>
        </p:nvSpPr>
        <p:spPr>
          <a:xfrm>
            <a:off x="6980368" y="0"/>
            <a:ext cx="6096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3"/>
              </a:rPr>
              <a:t>https://en.wikipedia.org/wiki/Rydberg_constant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7027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2167324C-4D01-440E-94BA-B1DE0642B90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5443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텍스트이(가) 표시된 사진&#10;&#10;자동 생성된 설명">
            <a:extLst>
              <a:ext uri="{FF2B5EF4-FFF2-40B4-BE49-F238E27FC236}">
                <a16:creationId xmlns:a16="http://schemas.microsoft.com/office/drawing/2014/main" id="{0A9B8AF7-A580-4DB4-A85D-3BF158BEE0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" b="16"/>
          <a:stretch>
            <a:fillRect/>
          </a:stretch>
        </p:blipFill>
        <p:spPr>
          <a:xfrm>
            <a:off x="2578100" y="914400"/>
            <a:ext cx="8161338" cy="577691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6B6205-0723-4E71-B420-5B9CE56A24A9}"/>
              </a:ext>
            </a:extLst>
          </p:cNvPr>
          <p:cNvSpPr txBox="1"/>
          <p:nvPr/>
        </p:nvSpPr>
        <p:spPr>
          <a:xfrm>
            <a:off x="4410079" y="825534"/>
            <a:ext cx="4497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Tight binding!</a:t>
            </a:r>
          </a:p>
        </p:txBody>
      </p:sp>
    </p:spTree>
    <p:extLst>
      <p:ext uri="{BB962C8B-B14F-4D97-AF65-F5344CB8AC3E}">
        <p14:creationId xmlns:p14="http://schemas.microsoft.com/office/powerpoint/2010/main" val="307485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텍스트, 플레이어이(가) 표시된 사진&#10;&#10;자동 생성된 설명">
            <a:extLst>
              <a:ext uri="{FF2B5EF4-FFF2-40B4-BE49-F238E27FC236}">
                <a16:creationId xmlns:a16="http://schemas.microsoft.com/office/drawing/2014/main" id="{62A113A7-B9D8-45A9-9441-96C31066A19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F3BAFD-CFCF-4927-8EC1-44F9321090EA}"/>
              </a:ext>
            </a:extLst>
          </p:cNvPr>
          <p:cNvSpPr txBox="1"/>
          <p:nvPr/>
        </p:nvSpPr>
        <p:spPr>
          <a:xfrm>
            <a:off x="2571635" y="406596"/>
            <a:ext cx="88472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3"/>
              </a:rPr>
              <a:t>https://en.wikipedia.org/wiki/Variational_method_(quantum_mechanics)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7019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녹색, 쥐고있는, 남자, 공이(가) 표시된 사진&#10;&#10;자동 생성된 설명">
            <a:extLst>
              <a:ext uri="{FF2B5EF4-FFF2-40B4-BE49-F238E27FC236}">
                <a16:creationId xmlns:a16="http://schemas.microsoft.com/office/drawing/2014/main" id="{FA2020C3-CA5F-4091-ACD3-FA96A15FAD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25901335-9F6E-444C-8B4F-1BB4C7DE3A46}"/>
              </a:ext>
            </a:extLst>
          </p:cNvPr>
          <p:cNvSpPr/>
          <p:nvPr/>
        </p:nvSpPr>
        <p:spPr>
          <a:xfrm>
            <a:off x="2927838" y="880175"/>
            <a:ext cx="5618285" cy="1511333"/>
          </a:xfrm>
          <a:prstGeom prst="rect">
            <a:avLst/>
          </a:prstGeom>
          <a:solidFill>
            <a:srgbClr val="233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CE20BD-FAD2-4732-938F-15C3FF3F81E4}"/>
              </a:ext>
            </a:extLst>
          </p:cNvPr>
          <p:cNvSpPr txBox="1"/>
          <p:nvPr/>
        </p:nvSpPr>
        <p:spPr>
          <a:xfrm>
            <a:off x="2927838" y="1142972"/>
            <a:ext cx="6097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600" dirty="0" err="1">
                <a:solidFill>
                  <a:srgbClr val="FFCC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orthogonal</a:t>
            </a:r>
            <a:r>
              <a:rPr lang="ko-KR" altLang="en-US" sz="3600" dirty="0">
                <a:solidFill>
                  <a:srgbClr val="FFCC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3600" dirty="0" err="1">
                <a:solidFill>
                  <a:srgbClr val="FFCC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wave</a:t>
            </a:r>
            <a:r>
              <a:rPr lang="ko-KR" altLang="en-US" sz="3600" dirty="0">
                <a:solidFill>
                  <a:srgbClr val="FFCC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3600" dirty="0" err="1">
                <a:solidFill>
                  <a:srgbClr val="FFCC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functions</a:t>
            </a:r>
            <a:endParaRPr lang="ko-KR" altLang="en-US" sz="3600" dirty="0">
              <a:solidFill>
                <a:srgbClr val="FFCC00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0155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텍스트, 칠판이(가) 표시된 사진&#10;&#10;자동 생성된 설명">
            <a:extLst>
              <a:ext uri="{FF2B5EF4-FFF2-40B4-BE49-F238E27FC236}">
                <a16:creationId xmlns:a16="http://schemas.microsoft.com/office/drawing/2014/main" id="{83820D9A-7B04-4F68-8A05-577547E5B4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1352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0D6EA1F0-52AB-43BE-B406-80C72AA063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3906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C5718B44-D3D3-40BF-ADB1-7D85CF9F8F0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27330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텍스트이(가) 표시된 사진&#10;&#10;자동 생성된 설명">
            <a:extLst>
              <a:ext uri="{FF2B5EF4-FFF2-40B4-BE49-F238E27FC236}">
                <a16:creationId xmlns:a16="http://schemas.microsoft.com/office/drawing/2014/main" id="{BFA3BD44-A2FB-4D28-AD15-85C7C449967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250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C2CA6D6C-18C9-489F-B1D8-DF15917162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5457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E321EDAE-AE98-4ED1-985C-D35058B6B6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B057F4-AB4B-42F2-BCCE-872018011D57}"/>
              </a:ext>
            </a:extLst>
          </p:cNvPr>
          <p:cNvSpPr txBox="1"/>
          <p:nvPr/>
        </p:nvSpPr>
        <p:spPr>
          <a:xfrm>
            <a:off x="2125540" y="15159"/>
            <a:ext cx="8873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3"/>
              </a:rPr>
              <a:t>https://en.wikipedia.org/wiki/Eigenvalues_and_eigenvectors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958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텍스트, 칠판이(가) 표시된 사진&#10;&#10;자동 생성된 설명">
            <a:extLst>
              <a:ext uri="{FF2B5EF4-FFF2-40B4-BE49-F238E27FC236}">
                <a16:creationId xmlns:a16="http://schemas.microsoft.com/office/drawing/2014/main" id="{F92072C6-880B-4624-9085-2EFE271F22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9318F8-8560-4D15-8D99-BA2B0C86B2FE}"/>
              </a:ext>
            </a:extLst>
          </p:cNvPr>
          <p:cNvSpPr txBox="1"/>
          <p:nvPr/>
        </p:nvSpPr>
        <p:spPr>
          <a:xfrm>
            <a:off x="4904142" y="0"/>
            <a:ext cx="72071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3"/>
              </a:rPr>
              <a:t>https://dictionary.cambridge.org/dictionary/german-english/aufbau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5D4AA-F80F-4E89-A9F7-1C7EED2489EB}"/>
              </a:ext>
            </a:extLst>
          </p:cNvPr>
          <p:cNvSpPr txBox="1"/>
          <p:nvPr/>
        </p:nvSpPr>
        <p:spPr>
          <a:xfrm>
            <a:off x="2571925" y="1050777"/>
            <a:ext cx="4664434" cy="626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ko-KR" alt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고유명사</a:t>
            </a:r>
            <a:r>
              <a:rPr lang="en-US" altLang="ko-KR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(</a:t>
            </a:r>
            <a:r>
              <a:rPr lang="ko-KR" alt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사람이름</a:t>
            </a:r>
            <a:r>
              <a:rPr lang="en-US" altLang="ko-KR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) </a:t>
            </a:r>
            <a:r>
              <a:rPr lang="ko-KR" alt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아님</a:t>
            </a:r>
            <a:r>
              <a:rPr lang="en-US" altLang="ko-KR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!</a:t>
            </a:r>
          </a:p>
          <a:p>
            <a:pPr>
              <a:lnSpc>
                <a:spcPts val="2000"/>
              </a:lnSpc>
            </a:pPr>
            <a:r>
              <a:rPr lang="en-US" altLang="ko-KR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  <a:sym typeface="Symbol" panose="05050102010706020507" pitchFamily="18" charset="2"/>
              </a:rPr>
              <a:t>             </a:t>
            </a:r>
            <a:endParaRPr lang="en-US" altLang="ko-KR" sz="3200" dirty="0">
              <a:solidFill>
                <a:schemeClr val="accent4">
                  <a:lumMod val="60000"/>
                  <a:lumOff val="40000"/>
                </a:schemeClr>
              </a:solidFill>
              <a:latin typeface="휴먼매직체" panose="02030504000101010101" pitchFamily="18" charset="-127"/>
              <a:ea typeface="휴먼매직체" panose="02030504000101010101" pitchFamily="18" charset="-127"/>
              <a:cs typeface="Arial Unicode MS" panose="020B06040202020202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80525-84B2-4AED-887D-47582D13B4BB}"/>
              </a:ext>
            </a:extLst>
          </p:cNvPr>
          <p:cNvSpPr txBox="1"/>
          <p:nvPr/>
        </p:nvSpPr>
        <p:spPr>
          <a:xfrm>
            <a:off x="3701934" y="287524"/>
            <a:ext cx="96115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4"/>
              </a:rPr>
              <a:t>https://en.wikipedia.org/wiki/Aufbau_principle#Madelung_energy_ordering_rule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987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텍스트이(가) 표시된 사진&#10;&#10;자동 생성된 설명">
            <a:extLst>
              <a:ext uri="{FF2B5EF4-FFF2-40B4-BE49-F238E27FC236}">
                <a16:creationId xmlns:a16="http://schemas.microsoft.com/office/drawing/2014/main" id="{46D67BC6-5696-46FE-80A1-26615976E5E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6446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3EBE334B-9CFB-4C86-A58B-CB28FB1AEB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4950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텍스트이(가) 표시된 사진&#10;&#10;자동 생성된 설명">
            <a:extLst>
              <a:ext uri="{FF2B5EF4-FFF2-40B4-BE49-F238E27FC236}">
                <a16:creationId xmlns:a16="http://schemas.microsoft.com/office/drawing/2014/main" id="{E26924E9-0553-4152-9738-046928B050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11394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텍스트이(가) 표시된 사진&#10;&#10;자동 생성된 설명">
            <a:extLst>
              <a:ext uri="{FF2B5EF4-FFF2-40B4-BE49-F238E27FC236}">
                <a16:creationId xmlns:a16="http://schemas.microsoft.com/office/drawing/2014/main" id="{CC706AAF-D60E-4F95-801C-44BB844B24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6337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텍스트이(가) 표시된 사진&#10;&#10;자동 생성된 설명">
            <a:extLst>
              <a:ext uri="{FF2B5EF4-FFF2-40B4-BE49-F238E27FC236}">
                <a16:creationId xmlns:a16="http://schemas.microsoft.com/office/drawing/2014/main" id="{DD8D6382-9F04-46BE-A114-422D0C2166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64838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1642FF16-4EC9-4628-BD6E-E27CBEEC1B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4403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11B183C4-EE86-42C3-B906-128E685CB6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6291CE-67DD-4E90-AE5C-64EB5548A1CA}"/>
              </a:ext>
            </a:extLst>
          </p:cNvPr>
          <p:cNvSpPr txBox="1"/>
          <p:nvPr/>
        </p:nvSpPr>
        <p:spPr>
          <a:xfrm>
            <a:off x="6412018" y="5749252"/>
            <a:ext cx="4221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600" dirty="0">
                <a:solidFill>
                  <a:srgbClr val="FFCC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이온결합으로 되어 감</a:t>
            </a:r>
            <a:r>
              <a:rPr lang="en-US" altLang="ko-KR" sz="3600" dirty="0">
                <a:solidFill>
                  <a:srgbClr val="FFCC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!</a:t>
            </a:r>
            <a:endParaRPr lang="ko-KR" altLang="en-US" sz="3600" dirty="0">
              <a:solidFill>
                <a:srgbClr val="FFCC00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3673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스크린샷이(가) 표시된 사진&#10;&#10;자동 생성된 설명">
            <a:extLst>
              <a:ext uri="{FF2B5EF4-FFF2-40B4-BE49-F238E27FC236}">
                <a16:creationId xmlns:a16="http://schemas.microsoft.com/office/drawing/2014/main" id="{EA9182C4-2C93-42A0-8D70-E80CF8F609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5631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DB53069-7123-4D00-94B6-7CE0925E6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180" y="2175185"/>
            <a:ext cx="78676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58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텍스트이(가) 표시된 사진&#10;&#10;자동 생성된 설명">
            <a:extLst>
              <a:ext uri="{FF2B5EF4-FFF2-40B4-BE49-F238E27FC236}">
                <a16:creationId xmlns:a16="http://schemas.microsoft.com/office/drawing/2014/main" id="{AFC850A8-F452-4F6E-8E5D-452FA96882C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8261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03204303-76D8-4E60-9860-B9FD0AF8B7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>
          <a:xfrm>
            <a:off x="2430957" y="99912"/>
            <a:ext cx="9404413" cy="6658175"/>
          </a:xfrm>
        </p:spPr>
      </p:pic>
    </p:spTree>
    <p:extLst>
      <p:ext uri="{BB962C8B-B14F-4D97-AF65-F5344CB8AC3E}">
        <p14:creationId xmlns:p14="http://schemas.microsoft.com/office/powerpoint/2010/main" val="3636424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EACFAEB-8327-4F99-86F0-2E165B27B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212" y="0"/>
            <a:ext cx="6339328" cy="6858000"/>
          </a:xfrm>
          <a:prstGeom prst="rect">
            <a:avLst/>
          </a:prstGeom>
        </p:spPr>
      </p:pic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D02ECC88-F116-4AD9-A55C-99AE6288EDE1}"/>
              </a:ext>
            </a:extLst>
          </p:cNvPr>
          <p:cNvSpPr/>
          <p:nvPr/>
        </p:nvSpPr>
        <p:spPr>
          <a:xfrm>
            <a:off x="8594481" y="1688150"/>
            <a:ext cx="975946" cy="589085"/>
          </a:xfrm>
          <a:prstGeom prst="rightArrow">
            <a:avLst/>
          </a:prstGeom>
          <a:gradFill flip="none" rotWithShape="1">
            <a:gsLst>
              <a:gs pos="0">
                <a:schemeClr val="dk1">
                  <a:tint val="66000"/>
                  <a:satMod val="160000"/>
                </a:schemeClr>
              </a:gs>
              <a:gs pos="5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9B62BF0D-BBC3-4178-B53A-AA2477618DF9}"/>
              </a:ext>
            </a:extLst>
          </p:cNvPr>
          <p:cNvSpPr/>
          <p:nvPr/>
        </p:nvSpPr>
        <p:spPr>
          <a:xfrm>
            <a:off x="8594481" y="2992342"/>
            <a:ext cx="975946" cy="58908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13A3ABD0-C482-49FC-86A8-2BDE850DA55D}"/>
              </a:ext>
            </a:extLst>
          </p:cNvPr>
          <p:cNvSpPr/>
          <p:nvPr/>
        </p:nvSpPr>
        <p:spPr>
          <a:xfrm>
            <a:off x="8594481" y="4330253"/>
            <a:ext cx="975946" cy="58908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3EB3C7D6-0E4F-4452-9185-2A09AB3999DA}"/>
              </a:ext>
            </a:extLst>
          </p:cNvPr>
          <p:cNvSpPr/>
          <p:nvPr/>
        </p:nvSpPr>
        <p:spPr>
          <a:xfrm>
            <a:off x="8594481" y="5443957"/>
            <a:ext cx="975946" cy="589085"/>
          </a:xfrm>
          <a:prstGeom prst="rightArrow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48CB31-812C-46AB-9194-3B6767F85C50}"/>
              </a:ext>
            </a:extLst>
          </p:cNvPr>
          <p:cNvSpPr txBox="1"/>
          <p:nvPr/>
        </p:nvSpPr>
        <p:spPr>
          <a:xfrm>
            <a:off x="9473497" y="5340557"/>
            <a:ext cx="2615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C00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Lecture 06 </a:t>
            </a:r>
            <a:r>
              <a:rPr lang="ko-KR" altLang="en-US" sz="3200" dirty="0">
                <a:solidFill>
                  <a:srgbClr val="C00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끝부분</a:t>
            </a:r>
            <a:endParaRPr lang="en-US" altLang="ko-KR" sz="3200" dirty="0">
              <a:solidFill>
                <a:srgbClr val="C00000"/>
              </a:solidFill>
              <a:latin typeface="휴먼매직체" panose="02030504000101010101" pitchFamily="18" charset="-127"/>
              <a:ea typeface="휴먼매직체" panose="02030504000101010101" pitchFamily="18" charset="-127"/>
              <a:cs typeface="Arial Unicode MS" panose="020B06040202020202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99E358-BD55-4651-9F07-A25EE87A76B2}"/>
              </a:ext>
            </a:extLst>
          </p:cNvPr>
          <p:cNvSpPr txBox="1"/>
          <p:nvPr/>
        </p:nvSpPr>
        <p:spPr>
          <a:xfrm>
            <a:off x="9473498" y="4199687"/>
            <a:ext cx="2615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6">
                    <a:lumMod val="7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Lecture 07 </a:t>
            </a:r>
            <a:r>
              <a:rPr lang="ko-KR" altLang="en-US" sz="3200" dirty="0">
                <a:solidFill>
                  <a:schemeClr val="accent6">
                    <a:lumMod val="7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끝부분</a:t>
            </a:r>
            <a:endParaRPr lang="en-US" altLang="ko-KR" sz="3200" dirty="0">
              <a:solidFill>
                <a:schemeClr val="accent6">
                  <a:lumMod val="75000"/>
                </a:schemeClr>
              </a:solidFill>
              <a:latin typeface="휴먼매직체" panose="02030504000101010101" pitchFamily="18" charset="-127"/>
              <a:ea typeface="휴먼매직체" panose="02030504000101010101" pitchFamily="18" charset="-127"/>
              <a:cs typeface="Arial Unicode MS" panose="020B0604020202020204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58EB0-3E28-41B4-8C6E-EF02100BD39E}"/>
              </a:ext>
            </a:extLst>
          </p:cNvPr>
          <p:cNvSpPr txBox="1"/>
          <p:nvPr/>
        </p:nvSpPr>
        <p:spPr>
          <a:xfrm>
            <a:off x="9382644" y="3012651"/>
            <a:ext cx="261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Lecture 08</a:t>
            </a:r>
          </a:p>
        </p:txBody>
      </p:sp>
    </p:spTree>
    <p:extLst>
      <p:ext uri="{BB962C8B-B14F-4D97-AF65-F5344CB8AC3E}">
        <p14:creationId xmlns:p14="http://schemas.microsoft.com/office/powerpoint/2010/main" val="72703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텍스트, 측정기, 전화이(가) 표시된 사진&#10;&#10;자동 생성된 설명">
            <a:extLst>
              <a:ext uri="{FF2B5EF4-FFF2-40B4-BE49-F238E27FC236}">
                <a16:creationId xmlns:a16="http://schemas.microsoft.com/office/drawing/2014/main" id="{F61663A4-CCAF-42E2-9AD5-E49F3AB03E6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EF2E3F-83F6-4982-AEA1-5CFD4F3FEB0A}"/>
              </a:ext>
            </a:extLst>
          </p:cNvPr>
          <p:cNvSpPr txBox="1"/>
          <p:nvPr/>
        </p:nvSpPr>
        <p:spPr>
          <a:xfrm>
            <a:off x="5735783" y="107316"/>
            <a:ext cx="63889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hlinkClick r:id="rId3"/>
              </a:rPr>
              <a:t>https://en.wikipedia.org/wiki/Born%E2%80%93Haber_cycle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1310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3070</TotalTime>
  <Words>224</Words>
  <Application>Microsoft Office PowerPoint</Application>
  <PresentationFormat>와이드스크린</PresentationFormat>
  <Paragraphs>26</Paragraphs>
  <Slides>36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42" baseType="lpstr">
      <vt:lpstr>Arial Unicode MS</vt:lpstr>
      <vt:lpstr>맑은 고딕</vt:lpstr>
      <vt:lpstr>휴먼매직체</vt:lpstr>
      <vt:lpstr>Arial</vt:lpstr>
      <vt:lpstr>Verdana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 Jong-Sook</dc:creator>
  <cp:lastModifiedBy>이종숙(Jong-Sook Lee)</cp:lastModifiedBy>
  <cp:revision>109</cp:revision>
  <dcterms:created xsi:type="dcterms:W3CDTF">2020-08-22T10:57:40Z</dcterms:created>
  <dcterms:modified xsi:type="dcterms:W3CDTF">2020-10-07T23:55:17Z</dcterms:modified>
</cp:coreProperties>
</file>