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813" r:id="rId2"/>
    <p:sldId id="815" r:id="rId3"/>
    <p:sldId id="814" r:id="rId4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9"/>
    <p:restoredTop sz="89214" autoAdjust="0"/>
  </p:normalViewPr>
  <p:slideViewPr>
    <p:cSldViewPr>
      <p:cViewPr varScale="1">
        <p:scale>
          <a:sx n="102" d="100"/>
          <a:sy n="102" d="100"/>
        </p:scale>
        <p:origin x="2752" y="20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38418"/>
                <a:ext cx="9067800" cy="5652982"/>
              </a:xfrm>
            </p:spPr>
            <p:txBody>
              <a:bodyPr/>
              <a:lstStyle/>
              <a:p>
                <a:pPr>
                  <a:defRPr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obtained via maximizing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/>
                  <a:t> subject to constraints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defRPr/>
                </a:pPr>
                <a:r>
                  <a:rPr lang="en-US" dirty="0"/>
                  <a:t>Maximization done via Lagrange multipliers: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}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>
                  <a:defRPr/>
                </a:pPr>
                <a:r>
                  <a:rPr lang="en-US" dirty="0"/>
                  <a:t>Checked for isolated system (microcanonical ensemble) and got equal probabilities</a:t>
                </a:r>
              </a:p>
              <a:p>
                <a:pPr>
                  <a:defRPr/>
                </a:pPr>
                <a:r>
                  <a:rPr lang="en-US" dirty="0"/>
                  <a:t>Canonical ensemble = identical realizations of system with average energy U fixed</a:t>
                </a:r>
              </a:p>
              <a:p>
                <a:pPr>
                  <a:defRPr/>
                </a:pPr>
                <a:r>
                  <a:rPr lang="en-US" dirty="0"/>
                  <a:t>Probability distribution = Gibbs distribution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38418"/>
                <a:ext cx="9067800" cy="5652982"/>
              </a:xfrm>
              <a:blipFill>
                <a:blip r:embed="rId2"/>
                <a:stretch>
                  <a:fillRect l="-1681" t="-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336527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Microcanonical vs canonical ensembles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513686-545E-3E45-A999-A2AF51700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53638"/>
            <a:ext cx="9906000" cy="33161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232877-B711-3341-990E-0601DA461DA8}"/>
              </a:ext>
            </a:extLst>
          </p:cNvPr>
          <p:cNvSpPr txBox="1"/>
          <p:nvPr/>
        </p:nvSpPr>
        <p:spPr>
          <a:xfrm>
            <a:off x="3352800" y="5715000"/>
            <a:ext cx="3312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from </a:t>
            </a:r>
            <a:r>
              <a:rPr lang="en-US" dirty="0" err="1"/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1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133600"/>
            <a:ext cx="8305800" cy="5348182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Relationship of Gibbs entropy and beta to thermodynamic entropy and temperature</a:t>
            </a:r>
          </a:p>
          <a:p>
            <a:pPr>
              <a:defRPr/>
            </a:pPr>
            <a:r>
              <a:rPr lang="en-US" dirty="0"/>
              <a:t>Expression for free energy in terms of partition function</a:t>
            </a:r>
          </a:p>
          <a:p>
            <a:pPr>
              <a:defRPr/>
            </a:pPr>
            <a:r>
              <a:rPr lang="en-US" dirty="0"/>
              <a:t>Additivity of entropy</a:t>
            </a:r>
          </a:p>
          <a:p>
            <a:pPr>
              <a:defRPr/>
            </a:pPr>
            <a:r>
              <a:rPr lang="en-US" dirty="0"/>
              <a:t>Equilibria for composite systems (thermal + mechanical + dynamical)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SM3: key ideas</a:t>
            </a:r>
          </a:p>
        </p:txBody>
      </p:sp>
    </p:spTree>
    <p:extLst>
      <p:ext uri="{BB962C8B-B14F-4D97-AF65-F5344CB8AC3E}">
        <p14:creationId xmlns:p14="http://schemas.microsoft.com/office/powerpoint/2010/main" val="19432274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99593</TotalTime>
  <Words>94</Words>
  <Application>Microsoft Macintosh PowerPoint</Application>
  <PresentationFormat>Custom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Cambria Math</vt:lpstr>
      <vt:lpstr>Gill Sans</vt:lpstr>
      <vt:lpstr>Blank Presentation</vt:lpstr>
      <vt:lpstr>Recap</vt:lpstr>
      <vt:lpstr>Microcanonical vs canonical ensembles</vt:lpstr>
      <vt:lpstr>SM3: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1770</cp:revision>
  <cp:lastPrinted>2012-02-06T21:46:20Z</cp:lastPrinted>
  <dcterms:created xsi:type="dcterms:W3CDTF">2011-09-28T14:35:45Z</dcterms:created>
  <dcterms:modified xsi:type="dcterms:W3CDTF">2020-01-24T12:00:18Z</dcterms:modified>
</cp:coreProperties>
</file>