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813" r:id="rId2"/>
    <p:sldId id="814" r:id="rId3"/>
    <p:sldId id="819" r:id="rId4"/>
    <p:sldId id="820" r:id="rId5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89"/>
    <p:restoredTop sz="89214" autoAdjust="0"/>
  </p:normalViewPr>
  <p:slideViewPr>
    <p:cSldViewPr>
      <p:cViewPr varScale="1">
        <p:scale>
          <a:sx n="102" d="100"/>
          <a:sy n="102" d="100"/>
        </p:scale>
        <p:origin x="2752" y="20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8418"/>
            <a:ext cx="92964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Given the free energy F = U – TS, can calculate all thermodynamic quantities of interest</a:t>
            </a:r>
          </a:p>
          <a:p>
            <a:pPr>
              <a:defRPr/>
            </a:pPr>
            <a:r>
              <a:rPr lang="en-US" dirty="0"/>
              <a:t>Distinction between microstates and </a:t>
            </a:r>
            <a:r>
              <a:rPr lang="en-US" dirty="0" err="1"/>
              <a:t>macrostates</a:t>
            </a:r>
            <a:r>
              <a:rPr lang="en-US" dirty="0"/>
              <a:t>; statistical ensembles</a:t>
            </a:r>
          </a:p>
          <a:p>
            <a:pPr>
              <a:defRPr/>
            </a:pPr>
            <a:r>
              <a:rPr lang="en-US" dirty="0"/>
              <a:t>Macro obtained from micro via statistical averages (again) – need probability distributions</a:t>
            </a:r>
          </a:p>
          <a:p>
            <a:pPr>
              <a:defRPr/>
            </a:pPr>
            <a:r>
              <a:rPr lang="en-US" dirty="0"/>
              <a:t>Probability distributions obtained via Principle of Maximum Entropy:</a:t>
            </a:r>
          </a:p>
          <a:p>
            <a:pPr lvl="1">
              <a:defRPr/>
            </a:pPr>
            <a:r>
              <a:rPr lang="en-US" dirty="0"/>
              <a:t>Assign probabilities in ‘fairest’ way possible with information provided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SM1: key ideas</a:t>
            </a:r>
          </a:p>
        </p:txBody>
      </p:sp>
    </p:spTree>
    <p:extLst>
      <p:ext uri="{BB962C8B-B14F-4D97-AF65-F5344CB8AC3E}">
        <p14:creationId xmlns:p14="http://schemas.microsoft.com/office/powerpoint/2010/main" val="336527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Aim is to calculate F(V,T) with minimal information about microphysics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6FBCF7-5603-5E43-B5BC-9D0A9EFD7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752600"/>
            <a:ext cx="6285432" cy="52134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3EC552-1913-7548-A93F-6250F116A1D6}"/>
              </a:ext>
            </a:extLst>
          </p:cNvPr>
          <p:cNvSpPr txBox="1"/>
          <p:nvPr/>
        </p:nvSpPr>
        <p:spPr>
          <a:xfrm>
            <a:off x="3657600" y="6934200"/>
            <a:ext cx="279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The New Yorker</a:t>
            </a:r>
          </a:p>
        </p:txBody>
      </p:sp>
    </p:spTree>
    <p:extLst>
      <p:ext uri="{BB962C8B-B14F-4D97-AF65-F5344CB8AC3E}">
        <p14:creationId xmlns:p14="http://schemas.microsoft.com/office/powerpoint/2010/main" val="213079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Counting microstates and </a:t>
            </a:r>
            <a:r>
              <a:rPr lang="en-US" dirty="0" err="1"/>
              <a:t>macrostates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D1C50A-5D71-9547-96E1-905B22BD0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8305800" cy="4509982"/>
          </a:xfrm>
        </p:spPr>
        <p:txBody>
          <a:bodyPr/>
          <a:lstStyle/>
          <a:p>
            <a:pPr>
              <a:defRPr/>
            </a:pPr>
            <a:r>
              <a:rPr lang="en-US" dirty="0"/>
              <a:t>Flip N 2-sided coins and count total number of heads/tails</a:t>
            </a:r>
          </a:p>
          <a:p>
            <a:pPr>
              <a:defRPr/>
            </a:pPr>
            <a:r>
              <a:rPr lang="en-US" dirty="0"/>
              <a:t>How many microstates and </a:t>
            </a:r>
            <a:r>
              <a:rPr lang="en-US" dirty="0" err="1"/>
              <a:t>macrostates</a:t>
            </a:r>
            <a:r>
              <a:rPr lang="en-US" dirty="0"/>
              <a:t> are available to the system?</a:t>
            </a:r>
          </a:p>
          <a:p>
            <a:pPr>
              <a:defRPr/>
            </a:pP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microstates: (H/T, H/T, H/T, …, H/T);            N </a:t>
            </a:r>
            <a:r>
              <a:rPr lang="en-US" dirty="0" err="1"/>
              <a:t>macrostates</a:t>
            </a:r>
            <a:r>
              <a:rPr lang="en-US" dirty="0"/>
              <a:t> (1 H, 2H, 3H, …, NH)</a:t>
            </a:r>
            <a:endParaRPr lang="en-US" baseline="300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6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8418"/>
            <a:ext cx="92964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Given the free energy F = U – TS, can calculate all thermodynamic quantities of interest</a:t>
            </a:r>
          </a:p>
          <a:p>
            <a:pPr>
              <a:defRPr/>
            </a:pPr>
            <a:r>
              <a:rPr lang="en-US" dirty="0"/>
              <a:t>Distinction between microstates and </a:t>
            </a:r>
            <a:r>
              <a:rPr lang="en-US" dirty="0" err="1"/>
              <a:t>macrostates</a:t>
            </a:r>
            <a:r>
              <a:rPr lang="en-US" dirty="0"/>
              <a:t>; statistical ensembles</a:t>
            </a:r>
          </a:p>
          <a:p>
            <a:pPr>
              <a:defRPr/>
            </a:pPr>
            <a:r>
              <a:rPr lang="en-US" dirty="0"/>
              <a:t>Macro obtained from micro via statistical averages (again) – need probability distributions</a:t>
            </a:r>
          </a:p>
          <a:p>
            <a:pPr>
              <a:defRPr/>
            </a:pPr>
            <a:r>
              <a:rPr lang="en-US" dirty="0"/>
              <a:t>Probability distributions obtained via Principle of Maximum Entropy:</a:t>
            </a:r>
          </a:p>
          <a:p>
            <a:pPr lvl="1">
              <a:defRPr/>
            </a:pPr>
            <a:r>
              <a:rPr lang="en-US" dirty="0"/>
              <a:t>Assign probabilities in ‘fairest’ way possible with information provided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SM1: key ideas</a:t>
            </a:r>
          </a:p>
        </p:txBody>
      </p:sp>
    </p:spTree>
    <p:extLst>
      <p:ext uri="{BB962C8B-B14F-4D97-AF65-F5344CB8AC3E}">
        <p14:creationId xmlns:p14="http://schemas.microsoft.com/office/powerpoint/2010/main" val="13933578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98756</TotalTime>
  <Words>206</Words>
  <Application>Microsoft Macintosh PowerPoint</Application>
  <PresentationFormat>Custom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Gill Sans</vt:lpstr>
      <vt:lpstr>Blank Presentation</vt:lpstr>
      <vt:lpstr>SM1: key ideas</vt:lpstr>
      <vt:lpstr>Aim is to calculate F(V,T) with minimal information about microphysics</vt:lpstr>
      <vt:lpstr>Counting microstates and macrostates</vt:lpstr>
      <vt:lpstr>SM1: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1772</cp:revision>
  <cp:lastPrinted>2012-02-06T21:46:20Z</cp:lastPrinted>
  <dcterms:created xsi:type="dcterms:W3CDTF">2011-09-28T14:35:45Z</dcterms:created>
  <dcterms:modified xsi:type="dcterms:W3CDTF">2020-01-28T10:02:10Z</dcterms:modified>
</cp:coreProperties>
</file>