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800" r:id="rId2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9"/>
    <p:restoredTop sz="89148" autoAdjust="0"/>
  </p:normalViewPr>
  <p:slideViewPr>
    <p:cSldViewPr>
      <p:cViewPr varScale="1">
        <p:scale>
          <a:sx n="102" d="100"/>
          <a:sy n="102" d="100"/>
        </p:scale>
        <p:origin x="2752" y="19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Transport equations describe dynamical relaxation to global equilibrium</a:t>
            </a:r>
          </a:p>
          <a:p>
            <a:pPr>
              <a:defRPr/>
            </a:pPr>
            <a:r>
              <a:rPr lang="en-US" dirty="0"/>
              <a:t>Obtained by taking moments of kinetic equation</a:t>
            </a:r>
          </a:p>
          <a:p>
            <a:pPr>
              <a:defRPr/>
            </a:pPr>
            <a:r>
              <a:rPr lang="en-US" dirty="0"/>
              <a:t>Leads to particle, momentum, and </a:t>
            </a:r>
            <a:r>
              <a:rPr lang="en-US" b="1" dirty="0"/>
              <a:t>heat diffusion equations </a:t>
            </a:r>
            <a:r>
              <a:rPr lang="en-US" dirty="0"/>
              <a:t>(agrees with random walk)</a:t>
            </a:r>
          </a:p>
          <a:p>
            <a:pPr>
              <a:defRPr/>
            </a:pPr>
            <a:r>
              <a:rPr lang="en-US" dirty="0"/>
              <a:t>Transport equations = manifestations of conservation of particle number, momentum, and energy</a:t>
            </a:r>
          </a:p>
          <a:p>
            <a:pPr>
              <a:defRPr/>
            </a:pPr>
            <a:r>
              <a:rPr lang="en-US" dirty="0"/>
              <a:t>Approximate </a:t>
            </a:r>
            <a:r>
              <a:rPr lang="en-US" b="1" dirty="0"/>
              <a:t>fluxes as linearly proportional to driving gradients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KT5: key ideas</a:t>
            </a:r>
          </a:p>
        </p:txBody>
      </p:sp>
    </p:spTree>
    <p:extLst>
      <p:ext uri="{BB962C8B-B14F-4D97-AF65-F5344CB8AC3E}">
        <p14:creationId xmlns:p14="http://schemas.microsoft.com/office/powerpoint/2010/main" val="28828314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98069</TotalTime>
  <Words>57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Gill Sans</vt:lpstr>
      <vt:lpstr>Blank Presentation</vt:lpstr>
      <vt:lpstr>KT5: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1756</cp:revision>
  <cp:lastPrinted>2012-02-06T21:46:20Z</cp:lastPrinted>
  <dcterms:created xsi:type="dcterms:W3CDTF">2011-09-28T14:35:45Z</dcterms:created>
  <dcterms:modified xsi:type="dcterms:W3CDTF">2019-12-06T09:13:18Z</dcterms:modified>
</cp:coreProperties>
</file>