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809" r:id="rId2"/>
    <p:sldId id="800" r:id="rId3"/>
    <p:sldId id="801" r:id="rId4"/>
    <p:sldId id="802" r:id="rId5"/>
    <p:sldId id="810" r:id="rId6"/>
    <p:sldId id="803" r:id="rId7"/>
    <p:sldId id="811" r:id="rId8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/>
    <p:restoredTop sz="89206" autoAdjust="0"/>
  </p:normalViewPr>
  <p:slideViewPr>
    <p:cSldViewPr>
      <p:cViewPr varScale="1">
        <p:scale>
          <a:sx n="85" d="100"/>
          <a:sy n="85" d="100"/>
        </p:scale>
        <p:origin x="2008" y="17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9296400" cy="5424382"/>
          </a:xfrm>
        </p:spPr>
        <p:txBody>
          <a:bodyPr/>
          <a:lstStyle/>
          <a:p>
            <a:pPr>
              <a:defRPr/>
            </a:pPr>
            <a:r>
              <a:rPr lang="en-US" dirty="0"/>
              <a:t>The aim (in this course) of kinetic theory is to determine macroscopic behavior of classical ideal gas:</a:t>
            </a:r>
          </a:p>
          <a:p>
            <a:pPr lvl="1">
              <a:defRPr/>
            </a:pPr>
            <a:r>
              <a:rPr lang="en-US" dirty="0"/>
              <a:t>N identical point particles (hard spheres) that interact only through elastic collisions</a:t>
            </a:r>
          </a:p>
          <a:p>
            <a:pPr lvl="1">
              <a:defRPr/>
            </a:pPr>
            <a:r>
              <a:rPr lang="en-US" dirty="0"/>
              <a:t>Positions/velocities assumed to be random variables </a:t>
            </a:r>
          </a:p>
          <a:p>
            <a:pPr>
              <a:defRPr/>
            </a:pPr>
            <a:r>
              <a:rPr lang="en-US" dirty="0"/>
              <a:t>Micro related to macro via </a:t>
            </a:r>
            <a:r>
              <a:rPr lang="en-US" b="1" dirty="0"/>
              <a:t>statistical averages</a:t>
            </a:r>
          </a:p>
          <a:p>
            <a:pPr>
              <a:defRPr/>
            </a:pPr>
            <a:r>
              <a:rPr lang="en-US" dirty="0"/>
              <a:t>Statistical averages are very good approximation in </a:t>
            </a:r>
            <a:r>
              <a:rPr lang="en-US" b="1" dirty="0"/>
              <a:t>thermodynamic limit</a:t>
            </a:r>
          </a:p>
          <a:p>
            <a:pPr marL="126900">
              <a:defRPr/>
            </a:pP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Note: assumed that system is not isolated, else total E = constant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>
              <a:latin typeface="Bookman Old Style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KT1: key ideas</a:t>
            </a:r>
          </a:p>
        </p:txBody>
      </p:sp>
    </p:spTree>
    <p:extLst>
      <p:ext uri="{BB962C8B-B14F-4D97-AF65-F5344CB8AC3E}">
        <p14:creationId xmlns:p14="http://schemas.microsoft.com/office/powerpoint/2010/main" val="20879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8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Kinetic calculation of </a:t>
            </a:r>
            <a:r>
              <a:rPr lang="en-US" b="1" dirty="0"/>
              <a:t>pressure</a:t>
            </a:r>
            <a:r>
              <a:rPr lang="en-US" dirty="0"/>
              <a:t>; relation to internal energy density</a:t>
            </a:r>
            <a:endParaRPr lang="en-US" b="1" dirty="0"/>
          </a:p>
          <a:p>
            <a:pPr>
              <a:defRPr/>
            </a:pPr>
            <a:r>
              <a:rPr lang="en-US" dirty="0"/>
              <a:t>Spherical velocity-space coordinates and the distribution of particle speeds</a:t>
            </a:r>
          </a:p>
          <a:p>
            <a:pPr>
              <a:defRPr/>
            </a:pPr>
            <a:r>
              <a:rPr lang="en-US" dirty="0"/>
              <a:t>The equilibrium pdf for a homogeneous, isotropic (ideal) gas is </a:t>
            </a:r>
            <a:r>
              <a:rPr lang="en-US" b="1" dirty="0"/>
              <a:t>Maxwell’s distribution</a:t>
            </a:r>
          </a:p>
          <a:p>
            <a:pPr>
              <a:defRPr/>
            </a:pPr>
            <a:r>
              <a:rPr lang="en-US" dirty="0"/>
              <a:t>Kinetic theory definition of temperature (spread in velocities about mean)</a:t>
            </a:r>
            <a:endParaRPr lang="en-US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KT2: key ideas</a:t>
            </a:r>
          </a:p>
        </p:txBody>
      </p:sp>
    </p:spTree>
    <p:extLst>
      <p:ext uri="{BB962C8B-B14F-4D97-AF65-F5344CB8AC3E}">
        <p14:creationId xmlns:p14="http://schemas.microsoft.com/office/powerpoint/2010/main" val="288283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AFEA20D-B69D-2F4E-93B3-D244DF2B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228" y="2057400"/>
            <a:ext cx="4013588" cy="35052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8F57E5-855B-2B4B-9383-656D38741B8B}"/>
              </a:ext>
            </a:extLst>
          </p:cNvPr>
          <p:cNvCxnSpPr/>
          <p:nvPr/>
        </p:nvCxnSpPr>
        <p:spPr bwMode="auto">
          <a:xfrm>
            <a:off x="3400828" y="5967372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D7D3646-FC61-254E-81C0-0E3882E48672}"/>
              </a:ext>
            </a:extLst>
          </p:cNvPr>
          <p:cNvSpPr txBox="1"/>
          <p:nvPr/>
        </p:nvSpPr>
        <p:spPr>
          <a:xfrm>
            <a:off x="3849868" y="58911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B0E2B7-AA82-2B42-9EE5-E48F0484730F}"/>
              </a:ext>
            </a:extLst>
          </p:cNvPr>
          <p:cNvSpPr/>
          <p:nvPr/>
        </p:nvSpPr>
        <p:spPr bwMode="auto">
          <a:xfrm>
            <a:off x="5686828" y="2057400"/>
            <a:ext cx="1085681" cy="35052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211367-3C4C-9F41-A468-DD51B94B0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428" y="5871578"/>
            <a:ext cx="1399772" cy="300622"/>
          </a:xfrm>
          <a:prstGeom prst="rect">
            <a:avLst/>
          </a:prstGeom>
        </p:spPr>
      </p:pic>
      <p:sp>
        <p:nvSpPr>
          <p:cNvPr id="20" name="Left Brace 19">
            <a:extLst>
              <a:ext uri="{FF2B5EF4-FFF2-40B4-BE49-F238E27FC236}">
                <a16:creationId xmlns:a16="http://schemas.microsoft.com/office/drawing/2014/main" id="{EFA28CB1-FE8D-0144-BA85-F6AEB8CF7C03}"/>
              </a:ext>
            </a:extLst>
          </p:cNvPr>
          <p:cNvSpPr/>
          <p:nvPr/>
        </p:nvSpPr>
        <p:spPr bwMode="auto">
          <a:xfrm rot="16200000">
            <a:off x="6105129" y="5186551"/>
            <a:ext cx="259966" cy="1074795"/>
          </a:xfrm>
          <a:prstGeom prst="lef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3FC5738-8A7C-DC4B-A0C1-46CCBC8C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Kinetic calculation of pressure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3E3BD8-9F81-1742-9E95-3294EAF455D8}"/>
              </a:ext>
            </a:extLst>
          </p:cNvPr>
          <p:cNvSpPr txBox="1"/>
          <p:nvPr/>
        </p:nvSpPr>
        <p:spPr>
          <a:xfrm>
            <a:off x="2117185" y="6858000"/>
            <a:ext cx="5824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is homogeneous and isotropic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E0AFD-8086-7A4E-919C-E600E45F1CE1}"/>
              </a:ext>
            </a:extLst>
          </p:cNvPr>
          <p:cNvSpPr txBox="1"/>
          <p:nvPr/>
        </p:nvSpPr>
        <p:spPr>
          <a:xfrm>
            <a:off x="6966559" y="3384202"/>
            <a:ext cx="208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 area = A</a:t>
            </a:r>
          </a:p>
        </p:txBody>
      </p:sp>
    </p:spTree>
    <p:extLst>
      <p:ext uri="{BB962C8B-B14F-4D97-AF65-F5344CB8AC3E}">
        <p14:creationId xmlns:p14="http://schemas.microsoft.com/office/powerpoint/2010/main" val="92468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8B78C6-1985-1344-8670-190530A66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781300"/>
            <a:ext cx="64008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919AF9-8A6D-0B4E-A366-A5ED6C104FA3}"/>
              </a:ext>
            </a:extLst>
          </p:cNvPr>
          <p:cNvSpPr txBox="1"/>
          <p:nvPr/>
        </p:nvSpPr>
        <p:spPr>
          <a:xfrm>
            <a:off x="1752600" y="1905000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0" dirty="0"/>
              <a:t>For classical ideal gas: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C2161-098B-FA45-A447-D529542FCAE9}"/>
              </a:ext>
            </a:extLst>
          </p:cNvPr>
          <p:cNvSpPr txBox="1"/>
          <p:nvPr/>
        </p:nvSpPr>
        <p:spPr>
          <a:xfrm>
            <a:off x="1066800" y="42654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/>
              <a:t>What is the pressure of a photon gas?</a:t>
            </a:r>
          </a:p>
          <a:p>
            <a:r>
              <a:rPr lang="en-US" sz="3600" b="0" dirty="0"/>
              <a:t>(hint: consider how </a:t>
            </a:r>
            <a:r>
              <a:rPr lang="en-US" sz="3600" b="0" dirty="0" err="1"/>
              <a:t>pv</a:t>
            </a:r>
            <a:r>
              <a:rPr lang="en-US" sz="3600" b="0" dirty="0"/>
              <a:t> is related to photon energy)</a:t>
            </a:r>
          </a:p>
        </p:txBody>
      </p:sp>
    </p:spTree>
    <p:extLst>
      <p:ext uri="{BB962C8B-B14F-4D97-AF65-F5344CB8AC3E}">
        <p14:creationId xmlns:p14="http://schemas.microsoft.com/office/powerpoint/2010/main" val="398787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8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Kinetic calculation of </a:t>
            </a:r>
            <a:r>
              <a:rPr lang="en-US" b="1" dirty="0"/>
              <a:t>pressure</a:t>
            </a:r>
            <a:r>
              <a:rPr lang="en-US" dirty="0"/>
              <a:t>; relation to internal energy density</a:t>
            </a:r>
            <a:endParaRPr lang="en-US" b="1" dirty="0"/>
          </a:p>
          <a:p>
            <a:pPr>
              <a:defRPr/>
            </a:pPr>
            <a:r>
              <a:rPr lang="en-US" dirty="0"/>
              <a:t>Spherical velocity-space coordinates and the distribution of particle speeds</a:t>
            </a:r>
          </a:p>
          <a:p>
            <a:pPr>
              <a:defRPr/>
            </a:pPr>
            <a:r>
              <a:rPr lang="en-US" dirty="0"/>
              <a:t>The equilibrium pdf for a homogeneous, isotropic (ideal) gas is </a:t>
            </a:r>
            <a:r>
              <a:rPr lang="en-US" b="1" dirty="0"/>
              <a:t>Maxwell’s distribution</a:t>
            </a:r>
          </a:p>
          <a:p>
            <a:pPr>
              <a:defRPr/>
            </a:pPr>
            <a:r>
              <a:rPr lang="en-US" dirty="0"/>
              <a:t>Kinetic theory definition of temperature (spread in velocities about mean)</a:t>
            </a:r>
            <a:endParaRPr lang="en-US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KT2: key ideas</a:t>
            </a:r>
          </a:p>
        </p:txBody>
      </p:sp>
    </p:spTree>
    <p:extLst>
      <p:ext uri="{BB962C8B-B14F-4D97-AF65-F5344CB8AC3E}">
        <p14:creationId xmlns:p14="http://schemas.microsoft.com/office/powerpoint/2010/main" val="371334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A2EE35-E9CF-E244-9328-F69DB545A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73200"/>
            <a:ext cx="8864600" cy="1803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8ECE25-EBF6-9B46-AAE6-C51B5F59F404}"/>
              </a:ext>
            </a:extLst>
          </p:cNvPr>
          <p:cNvSpPr txBox="1"/>
          <p:nvPr/>
        </p:nvSpPr>
        <p:spPr>
          <a:xfrm>
            <a:off x="990600" y="5257800"/>
            <a:ext cx="80906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0" dirty="0"/>
              <a:t>If f(</a:t>
            </a:r>
            <a:r>
              <a:rPr lang="en-US" sz="4400" dirty="0"/>
              <a:t>v</a:t>
            </a:r>
            <a:r>
              <a:rPr lang="en-US" sz="4400" b="0" dirty="0"/>
              <a:t>) is isotropic, is g isotropic?</a:t>
            </a:r>
          </a:p>
        </p:txBody>
      </p:sp>
    </p:spTree>
    <p:extLst>
      <p:ext uri="{BB962C8B-B14F-4D97-AF65-F5344CB8AC3E}">
        <p14:creationId xmlns:p14="http://schemas.microsoft.com/office/powerpoint/2010/main" val="34205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8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Kinetic calculation of </a:t>
            </a:r>
            <a:r>
              <a:rPr lang="en-US" b="1" dirty="0"/>
              <a:t>pressure</a:t>
            </a:r>
            <a:r>
              <a:rPr lang="en-US" dirty="0"/>
              <a:t>; relation to internal energy density</a:t>
            </a:r>
            <a:endParaRPr lang="en-US" b="1" dirty="0"/>
          </a:p>
          <a:p>
            <a:pPr>
              <a:defRPr/>
            </a:pPr>
            <a:r>
              <a:rPr lang="en-US" dirty="0"/>
              <a:t>Spherical velocity-space coordinates and the distribution of particle speeds</a:t>
            </a:r>
          </a:p>
          <a:p>
            <a:pPr>
              <a:defRPr/>
            </a:pPr>
            <a:r>
              <a:rPr lang="en-US" dirty="0"/>
              <a:t>The equilibrium pdf for a homogeneous, isotropic (ideal) gas is </a:t>
            </a:r>
            <a:r>
              <a:rPr lang="en-US" b="1" dirty="0"/>
              <a:t>Maxwell’s distribution</a:t>
            </a:r>
          </a:p>
          <a:p>
            <a:pPr>
              <a:defRPr/>
            </a:pPr>
            <a:r>
              <a:rPr lang="en-US" dirty="0"/>
              <a:t>Kinetic theory definition of temperature (spread in velocities about mean)</a:t>
            </a:r>
            <a:endParaRPr lang="en-US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KT2: key ideas</a:t>
            </a:r>
          </a:p>
        </p:txBody>
      </p:sp>
    </p:spTree>
    <p:extLst>
      <p:ext uri="{BB962C8B-B14F-4D97-AF65-F5344CB8AC3E}">
        <p14:creationId xmlns:p14="http://schemas.microsoft.com/office/powerpoint/2010/main" val="26721445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99468</TotalTime>
  <Words>278</Words>
  <Application>Microsoft Macintosh PowerPoint</Application>
  <PresentationFormat>Custom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Bookman Old Style</vt:lpstr>
      <vt:lpstr>Gill Sans</vt:lpstr>
      <vt:lpstr>Blank Presentation</vt:lpstr>
      <vt:lpstr>KT1: key ideas</vt:lpstr>
      <vt:lpstr>KT2: key ideas</vt:lpstr>
      <vt:lpstr>Kinetic calculation of pressure</vt:lpstr>
      <vt:lpstr>PowerPoint Presentation</vt:lpstr>
      <vt:lpstr>KT2: key ideas</vt:lpstr>
      <vt:lpstr>PowerPoint Presentation</vt:lpstr>
      <vt:lpstr>KT2: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1765</cp:revision>
  <cp:lastPrinted>2012-02-06T21:46:20Z</cp:lastPrinted>
  <dcterms:created xsi:type="dcterms:W3CDTF">2011-09-28T14:35:45Z</dcterms:created>
  <dcterms:modified xsi:type="dcterms:W3CDTF">2019-11-21T14:28:03Z</dcterms:modified>
</cp:coreProperties>
</file>